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5"/>
  </p:notesMasterIdLst>
  <p:sldIdLst>
    <p:sldId id="295" r:id="rId2"/>
    <p:sldId id="1722" r:id="rId3"/>
    <p:sldId id="1723" r:id="rId4"/>
    <p:sldId id="1724" r:id="rId5"/>
    <p:sldId id="1725" r:id="rId6"/>
    <p:sldId id="1726" r:id="rId7"/>
    <p:sldId id="1727" r:id="rId8"/>
    <p:sldId id="1728" r:id="rId9"/>
    <p:sldId id="1729" r:id="rId10"/>
    <p:sldId id="1730" r:id="rId11"/>
    <p:sldId id="1731" r:id="rId12"/>
    <p:sldId id="1732" r:id="rId13"/>
    <p:sldId id="1733" r:id="rId14"/>
    <p:sldId id="1734" r:id="rId15"/>
    <p:sldId id="1735" r:id="rId16"/>
    <p:sldId id="1736" r:id="rId17"/>
    <p:sldId id="1737" r:id="rId18"/>
    <p:sldId id="1738" r:id="rId19"/>
    <p:sldId id="1740" r:id="rId20"/>
    <p:sldId id="1752" r:id="rId21"/>
    <p:sldId id="1739" r:id="rId22"/>
    <p:sldId id="1741" r:id="rId23"/>
    <p:sldId id="1742" r:id="rId24"/>
    <p:sldId id="1743" r:id="rId25"/>
    <p:sldId id="1784" r:id="rId26"/>
    <p:sldId id="1744" r:id="rId27"/>
    <p:sldId id="1745" r:id="rId28"/>
    <p:sldId id="1746" r:id="rId29"/>
    <p:sldId id="1747" r:id="rId30"/>
    <p:sldId id="1748" r:id="rId31"/>
    <p:sldId id="1749" r:id="rId32"/>
    <p:sldId id="1750" r:id="rId33"/>
    <p:sldId id="1751" r:id="rId34"/>
    <p:sldId id="1753" r:id="rId35"/>
    <p:sldId id="1754" r:id="rId36"/>
    <p:sldId id="1755" r:id="rId37"/>
    <p:sldId id="1756" r:id="rId38"/>
    <p:sldId id="1757" r:id="rId39"/>
    <p:sldId id="1759" r:id="rId40"/>
    <p:sldId id="1760" r:id="rId41"/>
    <p:sldId id="1761" r:id="rId42"/>
    <p:sldId id="1762" r:id="rId43"/>
    <p:sldId id="1763" r:id="rId44"/>
    <p:sldId id="1764" r:id="rId45"/>
    <p:sldId id="1765" r:id="rId46"/>
    <p:sldId id="1766" r:id="rId47"/>
    <p:sldId id="1767" r:id="rId48"/>
    <p:sldId id="1768" r:id="rId49"/>
    <p:sldId id="1769" r:id="rId50"/>
    <p:sldId id="1770" r:id="rId51"/>
    <p:sldId id="1771" r:id="rId52"/>
    <p:sldId id="1772" r:id="rId53"/>
    <p:sldId id="1773" r:id="rId54"/>
    <p:sldId id="1774" r:id="rId55"/>
    <p:sldId id="1775" r:id="rId56"/>
    <p:sldId id="1776" r:id="rId57"/>
    <p:sldId id="1777" r:id="rId58"/>
    <p:sldId id="1778" r:id="rId59"/>
    <p:sldId id="1779" r:id="rId60"/>
    <p:sldId id="1780" r:id="rId61"/>
    <p:sldId id="1781" r:id="rId62"/>
    <p:sldId id="1782" r:id="rId63"/>
    <p:sldId id="1783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0" autoAdjust="0"/>
    <p:restoredTop sz="89329" autoAdjust="0"/>
  </p:normalViewPr>
  <p:slideViewPr>
    <p:cSldViewPr snapToGrid="0">
      <p:cViewPr varScale="1">
        <p:scale>
          <a:sx n="125" d="100"/>
          <a:sy n="125" d="100"/>
        </p:scale>
        <p:origin x="151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iccardi" userId="12f146fe-f5a6-49a1-9eba-e1e2cc91e37c" providerId="ADAL" clId="{E05C6712-65EE-4B81-BC44-FACE61840BF7}"/>
    <pc:docChg chg="undo custSel addSld modSld">
      <pc:chgData name="Antonio Liccardi" userId="12f146fe-f5a6-49a1-9eba-e1e2cc91e37c" providerId="ADAL" clId="{E05C6712-65EE-4B81-BC44-FACE61840BF7}" dt="2022-07-20T10:07:47.838" v="22" actId="20577"/>
      <pc:docMkLst>
        <pc:docMk/>
      </pc:docMkLst>
      <pc:sldChg chg="delSp mod">
        <pc:chgData name="Antonio Liccardi" userId="12f146fe-f5a6-49a1-9eba-e1e2cc91e37c" providerId="ADAL" clId="{E05C6712-65EE-4B81-BC44-FACE61840BF7}" dt="2022-07-19T21:59:48.837" v="0" actId="478"/>
        <pc:sldMkLst>
          <pc:docMk/>
          <pc:sldMk cId="2575549359" sldId="1724"/>
        </pc:sldMkLst>
        <pc:spChg chg="del">
          <ac:chgData name="Antonio Liccardi" userId="12f146fe-f5a6-49a1-9eba-e1e2cc91e37c" providerId="ADAL" clId="{E05C6712-65EE-4B81-BC44-FACE61840BF7}" dt="2022-07-19T21:59:48.837" v="0" actId="478"/>
          <ac:spMkLst>
            <pc:docMk/>
            <pc:sldMk cId="2575549359" sldId="1724"/>
            <ac:spMk id="3" creationId="{B9EC6684-7705-4E4B-A487-FBBFA54B5062}"/>
          </ac:spMkLst>
        </pc:spChg>
      </pc:sldChg>
      <pc:sldChg chg="delSp mod">
        <pc:chgData name="Antonio Liccardi" userId="12f146fe-f5a6-49a1-9eba-e1e2cc91e37c" providerId="ADAL" clId="{E05C6712-65EE-4B81-BC44-FACE61840BF7}" dt="2022-07-19T22:01:35.624" v="1" actId="478"/>
        <pc:sldMkLst>
          <pc:docMk/>
          <pc:sldMk cId="3466148202" sldId="1729"/>
        </pc:sldMkLst>
        <pc:spChg chg="del">
          <ac:chgData name="Antonio Liccardi" userId="12f146fe-f5a6-49a1-9eba-e1e2cc91e37c" providerId="ADAL" clId="{E05C6712-65EE-4B81-BC44-FACE61840BF7}" dt="2022-07-19T22:01:35.624" v="1" actId="478"/>
          <ac:spMkLst>
            <pc:docMk/>
            <pc:sldMk cId="3466148202" sldId="1729"/>
            <ac:spMk id="3" creationId="{D8AD383D-3713-40B9-8CE0-B9350BBA96D0}"/>
          </ac:spMkLst>
        </pc:spChg>
      </pc:sldChg>
      <pc:sldChg chg="delSp mod">
        <pc:chgData name="Antonio Liccardi" userId="12f146fe-f5a6-49a1-9eba-e1e2cc91e37c" providerId="ADAL" clId="{E05C6712-65EE-4B81-BC44-FACE61840BF7}" dt="2022-07-19T22:02:04.678" v="2" actId="478"/>
        <pc:sldMkLst>
          <pc:docMk/>
          <pc:sldMk cId="1142361143" sldId="1732"/>
        </pc:sldMkLst>
        <pc:spChg chg="del">
          <ac:chgData name="Antonio Liccardi" userId="12f146fe-f5a6-49a1-9eba-e1e2cc91e37c" providerId="ADAL" clId="{E05C6712-65EE-4B81-BC44-FACE61840BF7}" dt="2022-07-19T22:02:04.678" v="2" actId="478"/>
          <ac:spMkLst>
            <pc:docMk/>
            <pc:sldMk cId="1142361143" sldId="1732"/>
            <ac:spMk id="3" creationId="{286A5D8E-E7B1-49E2-AAB6-37FF9241492F}"/>
          </ac:spMkLst>
        </pc:spChg>
      </pc:sldChg>
      <pc:sldChg chg="delSp modSp mod">
        <pc:chgData name="Antonio Liccardi" userId="12f146fe-f5a6-49a1-9eba-e1e2cc91e37c" providerId="ADAL" clId="{E05C6712-65EE-4B81-BC44-FACE61840BF7}" dt="2022-07-20T06:12:21.244" v="19" actId="478"/>
        <pc:sldMkLst>
          <pc:docMk/>
          <pc:sldMk cId="1063700313" sldId="1736"/>
        </pc:sldMkLst>
        <pc:spChg chg="del">
          <ac:chgData name="Antonio Liccardi" userId="12f146fe-f5a6-49a1-9eba-e1e2cc91e37c" providerId="ADAL" clId="{E05C6712-65EE-4B81-BC44-FACE61840BF7}" dt="2022-07-20T06:12:21.244" v="19" actId="478"/>
          <ac:spMkLst>
            <pc:docMk/>
            <pc:sldMk cId="1063700313" sldId="1736"/>
            <ac:spMk id="3" creationId="{0730913F-E456-420E-BE29-685585BA97C9}"/>
          </ac:spMkLst>
        </pc:spChg>
        <pc:picChg chg="mod">
          <ac:chgData name="Antonio Liccardi" userId="12f146fe-f5a6-49a1-9eba-e1e2cc91e37c" providerId="ADAL" clId="{E05C6712-65EE-4B81-BC44-FACE61840BF7}" dt="2022-07-19T22:10:08.499" v="12" actId="14100"/>
          <ac:picMkLst>
            <pc:docMk/>
            <pc:sldMk cId="1063700313" sldId="1736"/>
            <ac:picMk id="5" creationId="{21D6D3FB-7F5F-407C-AB8B-7022650CFEFB}"/>
          </ac:picMkLst>
        </pc:picChg>
        <pc:picChg chg="mod">
          <ac:chgData name="Antonio Liccardi" userId="12f146fe-f5a6-49a1-9eba-e1e2cc91e37c" providerId="ADAL" clId="{E05C6712-65EE-4B81-BC44-FACE61840BF7}" dt="2022-07-19T22:10:07.242" v="10" actId="1076"/>
          <ac:picMkLst>
            <pc:docMk/>
            <pc:sldMk cId="1063700313" sldId="1736"/>
            <ac:picMk id="7" creationId="{37B1E69B-04DA-4F70-BB47-459A5D9A19F0}"/>
          </ac:picMkLst>
        </pc:picChg>
      </pc:sldChg>
      <pc:sldChg chg="delSp mod">
        <pc:chgData name="Antonio Liccardi" userId="12f146fe-f5a6-49a1-9eba-e1e2cc91e37c" providerId="ADAL" clId="{E05C6712-65EE-4B81-BC44-FACE61840BF7}" dt="2022-07-19T22:22:13.281" v="13" actId="478"/>
        <pc:sldMkLst>
          <pc:docMk/>
          <pc:sldMk cId="1188283705" sldId="1742"/>
        </pc:sldMkLst>
        <pc:spChg chg="del">
          <ac:chgData name="Antonio Liccardi" userId="12f146fe-f5a6-49a1-9eba-e1e2cc91e37c" providerId="ADAL" clId="{E05C6712-65EE-4B81-BC44-FACE61840BF7}" dt="2022-07-19T22:22:13.281" v="13" actId="478"/>
          <ac:spMkLst>
            <pc:docMk/>
            <pc:sldMk cId="1188283705" sldId="1742"/>
            <ac:spMk id="3" creationId="{194F34B2-3775-48E9-93B5-946362EED2BE}"/>
          </ac:spMkLst>
        </pc:spChg>
      </pc:sldChg>
      <pc:sldChg chg="delSp mod">
        <pc:chgData name="Antonio Liccardi" userId="12f146fe-f5a6-49a1-9eba-e1e2cc91e37c" providerId="ADAL" clId="{E05C6712-65EE-4B81-BC44-FACE61840BF7}" dt="2022-07-19T22:22:33.441" v="14" actId="478"/>
        <pc:sldMkLst>
          <pc:docMk/>
          <pc:sldMk cId="2935910070" sldId="1743"/>
        </pc:sldMkLst>
        <pc:spChg chg="del">
          <ac:chgData name="Antonio Liccardi" userId="12f146fe-f5a6-49a1-9eba-e1e2cc91e37c" providerId="ADAL" clId="{E05C6712-65EE-4B81-BC44-FACE61840BF7}" dt="2022-07-19T22:22:33.441" v="14" actId="478"/>
          <ac:spMkLst>
            <pc:docMk/>
            <pc:sldMk cId="2935910070" sldId="1743"/>
            <ac:spMk id="3" creationId="{018B4A42-A319-43AF-92EE-8378310F6330}"/>
          </ac:spMkLst>
        </pc:spChg>
      </pc:sldChg>
      <pc:sldChg chg="delSp mod">
        <pc:chgData name="Antonio Liccardi" userId="12f146fe-f5a6-49a1-9eba-e1e2cc91e37c" providerId="ADAL" clId="{E05C6712-65EE-4B81-BC44-FACE61840BF7}" dt="2022-07-19T22:23:04.803" v="15" actId="478"/>
        <pc:sldMkLst>
          <pc:docMk/>
          <pc:sldMk cId="3591858087" sldId="1744"/>
        </pc:sldMkLst>
        <pc:spChg chg="del">
          <ac:chgData name="Antonio Liccardi" userId="12f146fe-f5a6-49a1-9eba-e1e2cc91e37c" providerId="ADAL" clId="{E05C6712-65EE-4B81-BC44-FACE61840BF7}" dt="2022-07-19T22:23:04.803" v="15" actId="478"/>
          <ac:spMkLst>
            <pc:docMk/>
            <pc:sldMk cId="3591858087" sldId="1744"/>
            <ac:spMk id="3" creationId="{52435CA3-E235-4BFF-A7E8-8F3DCD923B0E}"/>
          </ac:spMkLst>
        </pc:spChg>
      </pc:sldChg>
      <pc:sldChg chg="delSp modSp mod">
        <pc:chgData name="Antonio Liccardi" userId="12f146fe-f5a6-49a1-9eba-e1e2cc91e37c" providerId="ADAL" clId="{E05C6712-65EE-4B81-BC44-FACE61840BF7}" dt="2022-07-19T22:23:41.592" v="18" actId="478"/>
        <pc:sldMkLst>
          <pc:docMk/>
          <pc:sldMk cId="1319174735" sldId="1747"/>
        </pc:sldMkLst>
        <pc:spChg chg="del mod">
          <ac:chgData name="Antonio Liccardi" userId="12f146fe-f5a6-49a1-9eba-e1e2cc91e37c" providerId="ADAL" clId="{E05C6712-65EE-4B81-BC44-FACE61840BF7}" dt="2022-07-19T22:23:41.592" v="18" actId="478"/>
          <ac:spMkLst>
            <pc:docMk/>
            <pc:sldMk cId="1319174735" sldId="1747"/>
            <ac:spMk id="3" creationId="{140956DF-1377-4FD9-9B04-CD5834986BC3}"/>
          </ac:spMkLst>
        </pc:spChg>
      </pc:sldChg>
      <pc:sldChg chg="modSp add mod">
        <pc:chgData name="Antonio Liccardi" userId="12f146fe-f5a6-49a1-9eba-e1e2cc91e37c" providerId="ADAL" clId="{E05C6712-65EE-4B81-BC44-FACE61840BF7}" dt="2022-07-20T10:07:47.838" v="22" actId="20577"/>
        <pc:sldMkLst>
          <pc:docMk/>
          <pc:sldMk cId="1113784263" sldId="1784"/>
        </pc:sldMkLst>
        <pc:spChg chg="mod">
          <ac:chgData name="Antonio Liccardi" userId="12f146fe-f5a6-49a1-9eba-e1e2cc91e37c" providerId="ADAL" clId="{E05C6712-65EE-4B81-BC44-FACE61840BF7}" dt="2022-07-20T10:07:47.838" v="22" actId="20577"/>
          <ac:spMkLst>
            <pc:docMk/>
            <pc:sldMk cId="1113784263" sldId="1784"/>
            <ac:spMk id="4" creationId="{6A712358-8F7C-4904-B0DC-77562E78DED1}"/>
          </ac:spMkLst>
        </pc:spChg>
      </pc:sldChg>
    </pc:docChg>
  </pc:docChgLst>
  <pc:docChgLst>
    <pc:chgData name="Antonio Liccardi" userId="12f146fe-f5a6-49a1-9eba-e1e2cc91e37c" providerId="ADAL" clId="{44AF7C39-F483-4867-ADCD-5DBF79D7789F}"/>
    <pc:docChg chg="undo custSel addSld delSld modSld modShowInfo">
      <pc:chgData name="Antonio Liccardi" userId="12f146fe-f5a6-49a1-9eba-e1e2cc91e37c" providerId="ADAL" clId="{44AF7C39-F483-4867-ADCD-5DBF79D7789F}" dt="2021-09-20T07:03:07.716" v="2293" actId="2744"/>
      <pc:docMkLst>
        <pc:docMk/>
      </pc:docMkLst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083830323" sldId="1686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494990026" sldId="1687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977987139" sldId="1688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790393665" sldId="1689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375147206" sldId="1690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515178157" sldId="1691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60648878" sldId="1692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806303194" sldId="1693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700206955" sldId="1694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644074820" sldId="1695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4286256707" sldId="1696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86537705" sldId="1697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048537445" sldId="1698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82575788" sldId="1699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035841986" sldId="1700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846577845" sldId="1701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217101021" sldId="1702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484337286" sldId="1703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13546054" sldId="1704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637206477" sldId="1705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673643875" sldId="1706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090575131" sldId="1707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72501634" sldId="1708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15315554" sldId="1709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06764493" sldId="1710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480751023" sldId="1711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983806963" sldId="1712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919562176" sldId="1713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586321162" sldId="1714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09530364" sldId="1715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333971889" sldId="1716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2814501891" sldId="1717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150475754" sldId="1718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1363102986" sldId="1719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3245172612" sldId="1720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3255722862" sldId="1721"/>
        </pc:sldMkLst>
      </pc:sldChg>
      <pc:sldChg chg="addSp delSp modSp add del mod modNotesTx">
        <pc:chgData name="Antonio Liccardi" userId="12f146fe-f5a6-49a1-9eba-e1e2cc91e37c" providerId="ADAL" clId="{44AF7C39-F483-4867-ADCD-5DBF79D7789F}" dt="2021-09-19T10:01:32.736" v="161" actId="20577"/>
        <pc:sldMkLst>
          <pc:docMk/>
          <pc:sldMk cId="2161770757" sldId="1722"/>
        </pc:sldMkLst>
        <pc:spChg chg="mod">
          <ac:chgData name="Antonio Liccardi" userId="12f146fe-f5a6-49a1-9eba-e1e2cc91e37c" providerId="ADAL" clId="{44AF7C39-F483-4867-ADCD-5DBF79D7789F}" dt="2021-09-19T09:59:28.668" v="23" actId="20577"/>
          <ac:spMkLst>
            <pc:docMk/>
            <pc:sldMk cId="2161770757" sldId="1722"/>
            <ac:spMk id="2" creationId="{BE3B6C34-2DF8-154C-A234-2B85857B520C}"/>
          </ac:spMkLst>
        </pc:spChg>
        <pc:spChg chg="del mod">
          <ac:chgData name="Antonio Liccardi" userId="12f146fe-f5a6-49a1-9eba-e1e2cc91e37c" providerId="ADAL" clId="{44AF7C39-F483-4867-ADCD-5DBF79D7789F}" dt="2021-09-19T09:59:22.707" v="7" actId="22"/>
          <ac:spMkLst>
            <pc:docMk/>
            <pc:sldMk cId="2161770757" sldId="1722"/>
            <ac:spMk id="3" creationId="{73A70FA9-3C59-4F45-A332-FF2E1C6AB9C6}"/>
          </ac:spMkLst>
        </pc:spChg>
        <pc:picChg chg="add mod ord">
          <ac:chgData name="Antonio Liccardi" userId="12f146fe-f5a6-49a1-9eba-e1e2cc91e37c" providerId="ADAL" clId="{44AF7C39-F483-4867-ADCD-5DBF79D7789F}" dt="2021-09-19T09:59:22.707" v="7" actId="22"/>
          <ac:picMkLst>
            <pc:docMk/>
            <pc:sldMk cId="2161770757" sldId="1722"/>
            <ac:picMk id="5" creationId="{83C5BB73-5EEA-4739-BAFE-EEA377A48795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10:04:08.978" v="247" actId="207"/>
        <pc:sldMkLst>
          <pc:docMk/>
          <pc:sldMk cId="946691240" sldId="1723"/>
        </pc:sldMkLst>
        <pc:spChg chg="mod">
          <ac:chgData name="Antonio Liccardi" userId="12f146fe-f5a6-49a1-9eba-e1e2cc91e37c" providerId="ADAL" clId="{44AF7C39-F483-4867-ADCD-5DBF79D7789F}" dt="2021-09-19T10:01:43.759" v="175" actId="20577"/>
          <ac:spMkLst>
            <pc:docMk/>
            <pc:sldMk cId="946691240" sldId="1723"/>
            <ac:spMk id="2" creationId="{17FD11D1-9E05-47D7-B7CE-0739E43D0E8D}"/>
          </ac:spMkLst>
        </pc:spChg>
        <pc:spChg chg="del">
          <ac:chgData name="Antonio Liccardi" userId="12f146fe-f5a6-49a1-9eba-e1e2cc91e37c" providerId="ADAL" clId="{44AF7C39-F483-4867-ADCD-5DBF79D7789F}" dt="2021-09-19T10:01:58.575" v="176" actId="1032"/>
          <ac:spMkLst>
            <pc:docMk/>
            <pc:sldMk cId="946691240" sldId="1723"/>
            <ac:spMk id="3" creationId="{08700887-356C-4B58-9978-853103064924}"/>
          </ac:spMkLst>
        </pc:spChg>
        <pc:graphicFrameChg chg="add mod modGraphic">
          <ac:chgData name="Antonio Liccardi" userId="12f146fe-f5a6-49a1-9eba-e1e2cc91e37c" providerId="ADAL" clId="{44AF7C39-F483-4867-ADCD-5DBF79D7789F}" dt="2021-09-19T10:04:08.978" v="247" actId="207"/>
          <ac:graphicFrameMkLst>
            <pc:docMk/>
            <pc:sldMk cId="946691240" sldId="1723"/>
            <ac:graphicFrameMk id="4" creationId="{20203812-286B-42A3-BBEB-8CEB03EB2658}"/>
          </ac:graphicFrameMkLst>
        </pc:graphicFrameChg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363792978" sldId="1723"/>
        </pc:sldMkLst>
      </pc:sldChg>
      <pc:sldChg chg="addSp modSp new mod">
        <pc:chgData name="Antonio Liccardi" userId="12f146fe-f5a6-49a1-9eba-e1e2cc91e37c" providerId="ADAL" clId="{44AF7C39-F483-4867-ADCD-5DBF79D7789F}" dt="2021-09-19T10:06:06.162" v="275" actId="20577"/>
        <pc:sldMkLst>
          <pc:docMk/>
          <pc:sldMk cId="2575549359" sldId="1724"/>
        </pc:sldMkLst>
        <pc:spChg chg="mod">
          <ac:chgData name="Antonio Liccardi" userId="12f146fe-f5a6-49a1-9eba-e1e2cc91e37c" providerId="ADAL" clId="{44AF7C39-F483-4867-ADCD-5DBF79D7789F}" dt="2021-09-19T10:06:06.162" v="275" actId="20577"/>
          <ac:spMkLst>
            <pc:docMk/>
            <pc:sldMk cId="2575549359" sldId="1724"/>
            <ac:spMk id="2" creationId="{252E36C1-0606-4E27-9231-E9AAEE553A24}"/>
          </ac:spMkLst>
        </pc:spChg>
        <pc:picChg chg="add mod">
          <ac:chgData name="Antonio Liccardi" userId="12f146fe-f5a6-49a1-9eba-e1e2cc91e37c" providerId="ADAL" clId="{44AF7C39-F483-4867-ADCD-5DBF79D7789F}" dt="2021-09-19T10:04:45.316" v="250" actId="1076"/>
          <ac:picMkLst>
            <pc:docMk/>
            <pc:sldMk cId="2575549359" sldId="1724"/>
            <ac:picMk id="5" creationId="{81B25B65-5011-428F-A8D3-75A55F7F93A9}"/>
          </ac:picMkLst>
        </pc:picChg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810929388" sldId="1724"/>
        </pc:sldMkLst>
      </pc:sldChg>
      <pc:sldChg chg="addSp modSp new mod modNotesTx">
        <pc:chgData name="Antonio Liccardi" userId="12f146fe-f5a6-49a1-9eba-e1e2cc91e37c" providerId="ADAL" clId="{44AF7C39-F483-4867-ADCD-5DBF79D7789F}" dt="2021-09-19T10:07:02.743" v="294" actId="20577"/>
        <pc:sldMkLst>
          <pc:docMk/>
          <pc:sldMk cId="1255932789" sldId="1725"/>
        </pc:sldMkLst>
        <pc:spChg chg="mod">
          <ac:chgData name="Antonio Liccardi" userId="12f146fe-f5a6-49a1-9eba-e1e2cc91e37c" providerId="ADAL" clId="{44AF7C39-F483-4867-ADCD-5DBF79D7789F}" dt="2021-09-19T10:06:23.818" v="292" actId="20577"/>
          <ac:spMkLst>
            <pc:docMk/>
            <pc:sldMk cId="1255932789" sldId="1725"/>
            <ac:spMk id="2" creationId="{1B1BBF85-6003-42AA-B13C-A23E3FBE7ACC}"/>
          </ac:spMkLst>
        </pc:spChg>
        <pc:picChg chg="add mod">
          <ac:chgData name="Antonio Liccardi" userId="12f146fe-f5a6-49a1-9eba-e1e2cc91e37c" providerId="ADAL" clId="{44AF7C39-F483-4867-ADCD-5DBF79D7789F}" dt="2021-09-19T10:06:19.465" v="279" actId="1076"/>
          <ac:picMkLst>
            <pc:docMk/>
            <pc:sldMk cId="1255932789" sldId="1725"/>
            <ac:picMk id="5" creationId="{9C8E4C2D-170A-4401-8DDD-EDA184A2ED58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0:19:34.441" v="313" actId="20577"/>
        <pc:sldMkLst>
          <pc:docMk/>
          <pc:sldMk cId="2700460111" sldId="1726"/>
        </pc:sldMkLst>
        <pc:spChg chg="mod">
          <ac:chgData name="Antonio Liccardi" userId="12f146fe-f5a6-49a1-9eba-e1e2cc91e37c" providerId="ADAL" clId="{44AF7C39-F483-4867-ADCD-5DBF79D7789F}" dt="2021-09-19T10:19:34.441" v="313" actId="20577"/>
          <ac:spMkLst>
            <pc:docMk/>
            <pc:sldMk cId="2700460111" sldId="1726"/>
            <ac:spMk id="2" creationId="{2147FF2B-05BA-4596-9AA5-8FA7BB102A8D}"/>
          </ac:spMkLst>
        </pc:spChg>
        <pc:picChg chg="add mod">
          <ac:chgData name="Antonio Liccardi" userId="12f146fe-f5a6-49a1-9eba-e1e2cc91e37c" providerId="ADAL" clId="{44AF7C39-F483-4867-ADCD-5DBF79D7789F}" dt="2021-09-19T10:07:27.011" v="298" actId="1076"/>
          <ac:picMkLst>
            <pc:docMk/>
            <pc:sldMk cId="2700460111" sldId="1726"/>
            <ac:picMk id="5" creationId="{04C4DE0A-52F8-49D7-92AB-CE13A58940B3}"/>
          </ac:picMkLst>
        </pc:picChg>
      </pc:sldChg>
      <pc:sldChg chg="addSp delSp modSp new mod modNotesTx">
        <pc:chgData name="Antonio Liccardi" userId="12f146fe-f5a6-49a1-9eba-e1e2cc91e37c" providerId="ADAL" clId="{44AF7C39-F483-4867-ADCD-5DBF79D7789F}" dt="2021-09-19T10:21:41.572" v="433" actId="20577"/>
        <pc:sldMkLst>
          <pc:docMk/>
          <pc:sldMk cId="3805412193" sldId="1727"/>
        </pc:sldMkLst>
        <pc:spChg chg="mod">
          <ac:chgData name="Antonio Liccardi" userId="12f146fe-f5a6-49a1-9eba-e1e2cc91e37c" providerId="ADAL" clId="{44AF7C39-F483-4867-ADCD-5DBF79D7789F}" dt="2021-09-19T10:20:08.235" v="332" actId="20577"/>
          <ac:spMkLst>
            <pc:docMk/>
            <pc:sldMk cId="3805412193" sldId="1727"/>
            <ac:spMk id="2" creationId="{20221884-A24B-440A-8F57-CA9547000824}"/>
          </ac:spMkLst>
        </pc:spChg>
        <pc:spChg chg="del">
          <ac:chgData name="Antonio Liccardi" userId="12f146fe-f5a6-49a1-9eba-e1e2cc91e37c" providerId="ADAL" clId="{44AF7C39-F483-4867-ADCD-5DBF79D7789F}" dt="2021-09-19T10:20:25.568" v="333" actId="1032"/>
          <ac:spMkLst>
            <pc:docMk/>
            <pc:sldMk cId="3805412193" sldId="1727"/>
            <ac:spMk id="3" creationId="{8C328944-CB13-476C-A643-49DB18DCD152}"/>
          </ac:spMkLst>
        </pc:spChg>
        <pc:graphicFrameChg chg="add mod modGraphic">
          <ac:chgData name="Antonio Liccardi" userId="12f146fe-f5a6-49a1-9eba-e1e2cc91e37c" providerId="ADAL" clId="{44AF7C39-F483-4867-ADCD-5DBF79D7789F}" dt="2021-09-19T10:21:18.983" v="418" actId="12100"/>
          <ac:graphicFrameMkLst>
            <pc:docMk/>
            <pc:sldMk cId="3805412193" sldId="1727"/>
            <ac:graphicFrameMk id="4" creationId="{59B9E36D-F261-437B-8DA6-1CD7D434F6FD}"/>
          </ac:graphicFrameMkLst>
        </pc:graphicFrameChg>
      </pc:sldChg>
      <pc:sldChg chg="addSp modSp new mod">
        <pc:chgData name="Antonio Liccardi" userId="12f146fe-f5a6-49a1-9eba-e1e2cc91e37c" providerId="ADAL" clId="{44AF7C39-F483-4867-ADCD-5DBF79D7789F}" dt="2021-09-19T10:22:02.960" v="436" actId="1076"/>
        <pc:sldMkLst>
          <pc:docMk/>
          <pc:sldMk cId="1524099430" sldId="1728"/>
        </pc:sldMkLst>
        <pc:picChg chg="add mod">
          <ac:chgData name="Antonio Liccardi" userId="12f146fe-f5a6-49a1-9eba-e1e2cc91e37c" providerId="ADAL" clId="{44AF7C39-F483-4867-ADCD-5DBF79D7789F}" dt="2021-09-19T10:22:02.960" v="436" actId="1076"/>
          <ac:picMkLst>
            <pc:docMk/>
            <pc:sldMk cId="1524099430" sldId="1728"/>
            <ac:picMk id="5" creationId="{AB2C5D37-DC4F-48FC-BC1C-919B0A48708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0:23:38.229" v="467" actId="20577"/>
        <pc:sldMkLst>
          <pc:docMk/>
          <pc:sldMk cId="3466148202" sldId="1729"/>
        </pc:sldMkLst>
        <pc:spChg chg="mod">
          <ac:chgData name="Antonio Liccardi" userId="12f146fe-f5a6-49a1-9eba-e1e2cc91e37c" providerId="ADAL" clId="{44AF7C39-F483-4867-ADCD-5DBF79D7789F}" dt="2021-09-19T10:23:38.229" v="467" actId="20577"/>
          <ac:spMkLst>
            <pc:docMk/>
            <pc:sldMk cId="3466148202" sldId="1729"/>
            <ac:spMk id="2" creationId="{713C1E46-EFA5-4B91-8608-FA8EEACF3898}"/>
          </ac:spMkLst>
        </pc:spChg>
        <pc:picChg chg="add mod">
          <ac:chgData name="Antonio Liccardi" userId="12f146fe-f5a6-49a1-9eba-e1e2cc91e37c" providerId="ADAL" clId="{44AF7C39-F483-4867-ADCD-5DBF79D7789F}" dt="2021-09-19T10:23:32.205" v="455" actId="1076"/>
          <ac:picMkLst>
            <pc:docMk/>
            <pc:sldMk cId="3466148202" sldId="1729"/>
            <ac:picMk id="5" creationId="{AD0F743E-C490-4D7C-9D6A-2F99B9FEC9B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2:29:08.123" v="531" actId="20577"/>
        <pc:sldMkLst>
          <pc:docMk/>
          <pc:sldMk cId="1037571625" sldId="1730"/>
        </pc:sldMkLst>
        <pc:spChg chg="mod">
          <ac:chgData name="Antonio Liccardi" userId="12f146fe-f5a6-49a1-9eba-e1e2cc91e37c" providerId="ADAL" clId="{44AF7C39-F483-4867-ADCD-5DBF79D7789F}" dt="2021-09-19T12:29:08.123" v="531" actId="20577"/>
          <ac:spMkLst>
            <pc:docMk/>
            <pc:sldMk cId="1037571625" sldId="1730"/>
            <ac:spMk id="2" creationId="{378436D2-BB2A-429E-99F1-E6FA417BC4A5}"/>
          </ac:spMkLst>
        </pc:spChg>
        <pc:picChg chg="add mod">
          <ac:chgData name="Antonio Liccardi" userId="12f146fe-f5a6-49a1-9eba-e1e2cc91e37c" providerId="ADAL" clId="{44AF7C39-F483-4867-ADCD-5DBF79D7789F}" dt="2021-09-19T12:28:30.077" v="488" actId="1076"/>
          <ac:picMkLst>
            <pc:docMk/>
            <pc:sldMk cId="1037571625" sldId="1730"/>
            <ac:picMk id="5" creationId="{6F540BE3-B2D7-4217-9772-013C7C08CE22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2:29:33.259" v="537" actId="1076"/>
        <pc:sldMkLst>
          <pc:docMk/>
          <pc:sldMk cId="2446887600" sldId="1731"/>
        </pc:sldMkLst>
        <pc:spChg chg="mod">
          <ac:chgData name="Antonio Liccardi" userId="12f146fe-f5a6-49a1-9eba-e1e2cc91e37c" providerId="ADAL" clId="{44AF7C39-F483-4867-ADCD-5DBF79D7789F}" dt="2021-09-19T12:29:14.691" v="535" actId="20577"/>
          <ac:spMkLst>
            <pc:docMk/>
            <pc:sldMk cId="2446887600" sldId="1731"/>
            <ac:spMk id="2" creationId="{529DE938-5431-4ED5-A640-2AE8E2DC1A4E}"/>
          </ac:spMkLst>
        </pc:spChg>
        <pc:picChg chg="add mod">
          <ac:chgData name="Antonio Liccardi" userId="12f146fe-f5a6-49a1-9eba-e1e2cc91e37c" providerId="ADAL" clId="{44AF7C39-F483-4867-ADCD-5DBF79D7789F}" dt="2021-09-19T12:29:33.259" v="537" actId="1076"/>
          <ac:picMkLst>
            <pc:docMk/>
            <pc:sldMk cId="2446887600" sldId="1731"/>
            <ac:picMk id="5" creationId="{870EED2C-B034-4BF3-BA21-ABF40BE1A98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2:32:20.164" v="560" actId="1076"/>
        <pc:sldMkLst>
          <pc:docMk/>
          <pc:sldMk cId="1142361143" sldId="1732"/>
        </pc:sldMkLst>
        <pc:spChg chg="mod">
          <ac:chgData name="Antonio Liccardi" userId="12f146fe-f5a6-49a1-9eba-e1e2cc91e37c" providerId="ADAL" clId="{44AF7C39-F483-4867-ADCD-5DBF79D7789F}" dt="2021-09-19T12:32:00.405" v="557" actId="20577"/>
          <ac:spMkLst>
            <pc:docMk/>
            <pc:sldMk cId="1142361143" sldId="1732"/>
            <ac:spMk id="2" creationId="{16995200-303F-426B-972A-72C24252622B}"/>
          </ac:spMkLst>
        </pc:spChg>
        <pc:picChg chg="add mod">
          <ac:chgData name="Antonio Liccardi" userId="12f146fe-f5a6-49a1-9eba-e1e2cc91e37c" providerId="ADAL" clId="{44AF7C39-F483-4867-ADCD-5DBF79D7789F}" dt="2021-09-19T12:32:20.164" v="560" actId="1076"/>
          <ac:picMkLst>
            <pc:docMk/>
            <pc:sldMk cId="1142361143" sldId="1732"/>
            <ac:picMk id="5" creationId="{F6380160-97C7-410E-9BAD-AC4CD4D97415}"/>
          </ac:picMkLst>
        </pc:picChg>
      </pc:sldChg>
      <pc:sldChg chg="addSp delSp modSp new mod modClrScheme chgLayout">
        <pc:chgData name="Antonio Liccardi" userId="12f146fe-f5a6-49a1-9eba-e1e2cc91e37c" providerId="ADAL" clId="{44AF7C39-F483-4867-ADCD-5DBF79D7789F}" dt="2021-09-19T12:32:52.680" v="598" actId="121"/>
        <pc:sldMkLst>
          <pc:docMk/>
          <pc:sldMk cId="3661558075" sldId="1733"/>
        </pc:sldMkLst>
        <pc:spChg chg="del mod ord">
          <ac:chgData name="Antonio Liccardi" userId="12f146fe-f5a6-49a1-9eba-e1e2cc91e37c" providerId="ADAL" clId="{44AF7C39-F483-4867-ADCD-5DBF79D7789F}" dt="2021-09-19T12:32:38.747" v="562" actId="700"/>
          <ac:spMkLst>
            <pc:docMk/>
            <pc:sldMk cId="3661558075" sldId="1733"/>
            <ac:spMk id="2" creationId="{27D2E6B4-D9E3-4781-A0EA-08D292DCFA39}"/>
          </ac:spMkLst>
        </pc:spChg>
        <pc:spChg chg="del">
          <ac:chgData name="Antonio Liccardi" userId="12f146fe-f5a6-49a1-9eba-e1e2cc91e37c" providerId="ADAL" clId="{44AF7C39-F483-4867-ADCD-5DBF79D7789F}" dt="2021-09-19T12:32:38.747" v="562" actId="700"/>
          <ac:spMkLst>
            <pc:docMk/>
            <pc:sldMk cId="3661558075" sldId="1733"/>
            <ac:spMk id="3" creationId="{047F3773-B876-4463-AA70-1FD3831CAEB7}"/>
          </ac:spMkLst>
        </pc:spChg>
        <pc:spChg chg="add mod ord">
          <ac:chgData name="Antonio Liccardi" userId="12f146fe-f5a6-49a1-9eba-e1e2cc91e37c" providerId="ADAL" clId="{44AF7C39-F483-4867-ADCD-5DBF79D7789F}" dt="2021-09-19T12:32:52.680" v="598" actId="121"/>
          <ac:spMkLst>
            <pc:docMk/>
            <pc:sldMk cId="3661558075" sldId="1733"/>
            <ac:spMk id="4" creationId="{6A712358-8F7C-4904-B0DC-77562E78DED1}"/>
          </ac:spMkLst>
        </pc:spChg>
      </pc:sldChg>
      <pc:sldChg chg="addSp delSp modSp new mod modClrScheme chgLayout">
        <pc:chgData name="Antonio Liccardi" userId="12f146fe-f5a6-49a1-9eba-e1e2cc91e37c" providerId="ADAL" clId="{44AF7C39-F483-4867-ADCD-5DBF79D7789F}" dt="2021-09-19T14:35:37.184" v="624" actId="1076"/>
        <pc:sldMkLst>
          <pc:docMk/>
          <pc:sldMk cId="3104732135" sldId="1734"/>
        </pc:sldMkLst>
        <pc:spChg chg="del mod ord">
          <ac:chgData name="Antonio Liccardi" userId="12f146fe-f5a6-49a1-9eba-e1e2cc91e37c" providerId="ADAL" clId="{44AF7C39-F483-4867-ADCD-5DBF79D7789F}" dt="2021-09-19T12:33:06.305" v="600" actId="700"/>
          <ac:spMkLst>
            <pc:docMk/>
            <pc:sldMk cId="3104732135" sldId="1734"/>
            <ac:spMk id="2" creationId="{76993D03-D9A5-4302-90E5-12335F103920}"/>
          </ac:spMkLst>
        </pc:spChg>
        <pc:spChg chg="add mod ord">
          <ac:chgData name="Antonio Liccardi" userId="12f146fe-f5a6-49a1-9eba-e1e2cc91e37c" providerId="ADAL" clId="{44AF7C39-F483-4867-ADCD-5DBF79D7789F}" dt="2021-09-19T14:35:11.570" v="622" actId="20577"/>
          <ac:spMkLst>
            <pc:docMk/>
            <pc:sldMk cId="3104732135" sldId="1734"/>
            <ac:spMk id="3" creationId="{681DA9E3-BA82-4568-8CB4-CD3FC513313D}"/>
          </ac:spMkLst>
        </pc:spChg>
        <pc:spChg chg="add mod ord">
          <ac:chgData name="Antonio Liccardi" userId="12f146fe-f5a6-49a1-9eba-e1e2cc91e37c" providerId="ADAL" clId="{44AF7C39-F483-4867-ADCD-5DBF79D7789F}" dt="2021-09-19T12:33:06.305" v="600" actId="700"/>
          <ac:spMkLst>
            <pc:docMk/>
            <pc:sldMk cId="3104732135" sldId="1734"/>
            <ac:spMk id="4" creationId="{1F315B97-6220-496B-8105-6AEC9E3D6DC4}"/>
          </ac:spMkLst>
        </pc:spChg>
        <pc:picChg chg="add mod">
          <ac:chgData name="Antonio Liccardi" userId="12f146fe-f5a6-49a1-9eba-e1e2cc91e37c" providerId="ADAL" clId="{44AF7C39-F483-4867-ADCD-5DBF79D7789F}" dt="2021-09-19T14:35:37.184" v="624" actId="1076"/>
          <ac:picMkLst>
            <pc:docMk/>
            <pc:sldMk cId="3104732135" sldId="1734"/>
            <ac:picMk id="6" creationId="{5C0B927F-E4C6-4A60-8735-90841AEFDEE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4:37:22.221" v="665" actId="1076"/>
        <pc:sldMkLst>
          <pc:docMk/>
          <pc:sldMk cId="1421375569" sldId="1735"/>
        </pc:sldMkLst>
        <pc:spChg chg="mod">
          <ac:chgData name="Antonio Liccardi" userId="12f146fe-f5a6-49a1-9eba-e1e2cc91e37c" providerId="ADAL" clId="{44AF7C39-F483-4867-ADCD-5DBF79D7789F}" dt="2021-09-19T14:36:49.873" v="649" actId="20577"/>
          <ac:spMkLst>
            <pc:docMk/>
            <pc:sldMk cId="1421375569" sldId="1735"/>
            <ac:spMk id="2" creationId="{DDF82D3C-F09D-4C38-9FCD-9CCE5079F08B}"/>
          </ac:spMkLst>
        </pc:spChg>
        <pc:spChg chg="mod">
          <ac:chgData name="Antonio Liccardi" userId="12f146fe-f5a6-49a1-9eba-e1e2cc91e37c" providerId="ADAL" clId="{44AF7C39-F483-4867-ADCD-5DBF79D7789F}" dt="2021-09-19T14:37:19.978" v="664" actId="20577"/>
          <ac:spMkLst>
            <pc:docMk/>
            <pc:sldMk cId="1421375569" sldId="1735"/>
            <ac:spMk id="3" creationId="{11EBED0B-56C0-4EB3-BF6D-2896E6B59153}"/>
          </ac:spMkLst>
        </pc:spChg>
        <pc:picChg chg="add mod">
          <ac:chgData name="Antonio Liccardi" userId="12f146fe-f5a6-49a1-9eba-e1e2cc91e37c" providerId="ADAL" clId="{44AF7C39-F483-4867-ADCD-5DBF79D7789F}" dt="2021-09-19T14:37:22.221" v="665" actId="1076"/>
          <ac:picMkLst>
            <pc:docMk/>
            <pc:sldMk cId="1421375569" sldId="1735"/>
            <ac:picMk id="5" creationId="{8DE051A5-7A06-47CC-8A3C-C1E2D45F48F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4:53:59.598" v="699" actId="1076"/>
        <pc:sldMkLst>
          <pc:docMk/>
          <pc:sldMk cId="1063700313" sldId="1736"/>
        </pc:sldMkLst>
        <pc:spChg chg="mod">
          <ac:chgData name="Antonio Liccardi" userId="12f146fe-f5a6-49a1-9eba-e1e2cc91e37c" providerId="ADAL" clId="{44AF7C39-F483-4867-ADCD-5DBF79D7789F}" dt="2021-09-19T14:37:34.638" v="667"/>
          <ac:spMkLst>
            <pc:docMk/>
            <pc:sldMk cId="1063700313" sldId="1736"/>
            <ac:spMk id="2" creationId="{FE1C7943-B85E-49EB-97CD-F7919B305CD1}"/>
          </ac:spMkLst>
        </pc:spChg>
        <pc:picChg chg="add mod">
          <ac:chgData name="Antonio Liccardi" userId="12f146fe-f5a6-49a1-9eba-e1e2cc91e37c" providerId="ADAL" clId="{44AF7C39-F483-4867-ADCD-5DBF79D7789F}" dt="2021-09-19T14:38:02.852" v="669" actId="1076"/>
          <ac:picMkLst>
            <pc:docMk/>
            <pc:sldMk cId="1063700313" sldId="1736"/>
            <ac:picMk id="5" creationId="{21D6D3FB-7F5F-407C-AB8B-7022650CFEFB}"/>
          </ac:picMkLst>
        </pc:picChg>
        <pc:picChg chg="add mod">
          <ac:chgData name="Antonio Liccardi" userId="12f146fe-f5a6-49a1-9eba-e1e2cc91e37c" providerId="ADAL" clId="{44AF7C39-F483-4867-ADCD-5DBF79D7789F}" dt="2021-09-19T14:53:59.598" v="699" actId="1076"/>
          <ac:picMkLst>
            <pc:docMk/>
            <pc:sldMk cId="1063700313" sldId="1736"/>
            <ac:picMk id="7" creationId="{37B1E69B-04DA-4F70-BB47-459A5D9A19F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4:59:12.325" v="700" actId="1076"/>
        <pc:sldMkLst>
          <pc:docMk/>
          <pc:sldMk cId="2753441114" sldId="1737"/>
        </pc:sldMkLst>
        <pc:spChg chg="mod">
          <ac:chgData name="Antonio Liccardi" userId="12f146fe-f5a6-49a1-9eba-e1e2cc91e37c" providerId="ADAL" clId="{44AF7C39-F483-4867-ADCD-5DBF79D7789F}" dt="2021-09-19T14:38:25.857" v="671"/>
          <ac:spMkLst>
            <pc:docMk/>
            <pc:sldMk cId="2753441114" sldId="1737"/>
            <ac:spMk id="2" creationId="{330E9255-8C24-427B-AD0C-E2C7F0682AD4}"/>
          </ac:spMkLst>
        </pc:spChg>
        <pc:spChg chg="mod">
          <ac:chgData name="Antonio Liccardi" userId="12f146fe-f5a6-49a1-9eba-e1e2cc91e37c" providerId="ADAL" clId="{44AF7C39-F483-4867-ADCD-5DBF79D7789F}" dt="2021-09-19T14:38:49.461" v="682" actId="20577"/>
          <ac:spMkLst>
            <pc:docMk/>
            <pc:sldMk cId="2753441114" sldId="1737"/>
            <ac:spMk id="3" creationId="{BE86AA88-1D53-42CF-96D4-59BFFA84ACBF}"/>
          </ac:spMkLst>
        </pc:spChg>
        <pc:picChg chg="add mod">
          <ac:chgData name="Antonio Liccardi" userId="12f146fe-f5a6-49a1-9eba-e1e2cc91e37c" providerId="ADAL" clId="{44AF7C39-F483-4867-ADCD-5DBF79D7789F}" dt="2021-09-19T14:59:12.325" v="700" actId="1076"/>
          <ac:picMkLst>
            <pc:docMk/>
            <pc:sldMk cId="2753441114" sldId="1737"/>
            <ac:picMk id="5" creationId="{712C9DC8-2816-43E2-917D-EEEAE4F9DF56}"/>
          </ac:picMkLst>
        </pc:picChg>
      </pc:sldChg>
      <pc:sldChg chg="addSp delSp modSp add mod">
        <pc:chgData name="Antonio Liccardi" userId="12f146fe-f5a6-49a1-9eba-e1e2cc91e37c" providerId="ADAL" clId="{44AF7C39-F483-4867-ADCD-5DBF79D7789F}" dt="2021-09-19T14:59:36.155" v="704" actId="1037"/>
        <pc:sldMkLst>
          <pc:docMk/>
          <pc:sldMk cId="2241779151" sldId="1738"/>
        </pc:sldMkLst>
        <pc:spChg chg="mod">
          <ac:chgData name="Antonio Liccardi" userId="12f146fe-f5a6-49a1-9eba-e1e2cc91e37c" providerId="ADAL" clId="{44AF7C39-F483-4867-ADCD-5DBF79D7789F}" dt="2021-09-19T14:59:20.476" v="702" actId="5793"/>
          <ac:spMkLst>
            <pc:docMk/>
            <pc:sldMk cId="2241779151" sldId="1738"/>
            <ac:spMk id="3" creationId="{BE86AA88-1D53-42CF-96D4-59BFFA84ACBF}"/>
          </ac:spMkLst>
        </pc:spChg>
        <pc:picChg chg="del">
          <ac:chgData name="Antonio Liccardi" userId="12f146fe-f5a6-49a1-9eba-e1e2cc91e37c" providerId="ADAL" clId="{44AF7C39-F483-4867-ADCD-5DBF79D7789F}" dt="2021-09-19T14:39:27.622" v="684" actId="478"/>
          <ac:picMkLst>
            <pc:docMk/>
            <pc:sldMk cId="2241779151" sldId="1738"/>
            <ac:picMk id="5" creationId="{712C9DC8-2816-43E2-917D-EEEAE4F9DF56}"/>
          </ac:picMkLst>
        </pc:picChg>
        <pc:picChg chg="add mod">
          <ac:chgData name="Antonio Liccardi" userId="12f146fe-f5a6-49a1-9eba-e1e2cc91e37c" providerId="ADAL" clId="{44AF7C39-F483-4867-ADCD-5DBF79D7789F}" dt="2021-09-19T14:59:36.155" v="704" actId="1037"/>
          <ac:picMkLst>
            <pc:docMk/>
            <pc:sldMk cId="2241779151" sldId="1738"/>
            <ac:picMk id="6" creationId="{7A3A228A-BEC7-4974-A56A-F9560AF52202}"/>
          </ac:picMkLst>
        </pc:picChg>
      </pc:sldChg>
      <pc:sldChg chg="addSp modSp new mod modNotesTx">
        <pc:chgData name="Antonio Liccardi" userId="12f146fe-f5a6-49a1-9eba-e1e2cc91e37c" providerId="ADAL" clId="{44AF7C39-F483-4867-ADCD-5DBF79D7789F}" dt="2021-09-19T16:12:42.244" v="973" actId="20577"/>
        <pc:sldMkLst>
          <pc:docMk/>
          <pc:sldMk cId="3842320792" sldId="1739"/>
        </pc:sldMkLst>
        <pc:spChg chg="mod">
          <ac:chgData name="Antonio Liccardi" userId="12f146fe-f5a6-49a1-9eba-e1e2cc91e37c" providerId="ADAL" clId="{44AF7C39-F483-4867-ADCD-5DBF79D7789F}" dt="2021-09-19T16:07:16.328" v="730" actId="20577"/>
          <ac:spMkLst>
            <pc:docMk/>
            <pc:sldMk cId="3842320792" sldId="1739"/>
            <ac:spMk id="2" creationId="{DE33D9E2-9C13-45D4-B488-22C5B6951442}"/>
          </ac:spMkLst>
        </pc:spChg>
        <pc:spChg chg="mod">
          <ac:chgData name="Antonio Liccardi" userId="12f146fe-f5a6-49a1-9eba-e1e2cc91e37c" providerId="ADAL" clId="{44AF7C39-F483-4867-ADCD-5DBF79D7789F}" dt="2021-09-19T16:07:49.899" v="770" actId="20577"/>
          <ac:spMkLst>
            <pc:docMk/>
            <pc:sldMk cId="3842320792" sldId="1739"/>
            <ac:spMk id="3" creationId="{6D620E76-8C0C-4FEE-8298-05FE48B547F9}"/>
          </ac:spMkLst>
        </pc:spChg>
        <pc:picChg chg="add mod">
          <ac:chgData name="Antonio Liccardi" userId="12f146fe-f5a6-49a1-9eba-e1e2cc91e37c" providerId="ADAL" clId="{44AF7C39-F483-4867-ADCD-5DBF79D7789F}" dt="2021-09-19T16:07:45.331" v="754" actId="1076"/>
          <ac:picMkLst>
            <pc:docMk/>
            <pc:sldMk cId="3842320792" sldId="1739"/>
            <ac:picMk id="5" creationId="{4629D904-BEB9-44E1-9CE2-C4F0ACBB24A0}"/>
          </ac:picMkLst>
        </pc:picChg>
      </pc:sldChg>
      <pc:sldChg chg="addSp delSp modSp add mod">
        <pc:chgData name="Antonio Liccardi" userId="12f146fe-f5a6-49a1-9eba-e1e2cc91e37c" providerId="ADAL" clId="{44AF7C39-F483-4867-ADCD-5DBF79D7789F}" dt="2021-09-19T14:40:36.847" v="695" actId="1076"/>
        <pc:sldMkLst>
          <pc:docMk/>
          <pc:sldMk cId="2960717012" sldId="1740"/>
        </pc:sldMkLst>
        <pc:spChg chg="mod">
          <ac:chgData name="Antonio Liccardi" userId="12f146fe-f5a6-49a1-9eba-e1e2cc91e37c" providerId="ADAL" clId="{44AF7C39-F483-4867-ADCD-5DBF79D7789F}" dt="2021-09-19T14:40:07.694" v="691" actId="5793"/>
          <ac:spMkLst>
            <pc:docMk/>
            <pc:sldMk cId="2960717012" sldId="1740"/>
            <ac:spMk id="3" creationId="{BE86AA88-1D53-42CF-96D4-59BFFA84ACBF}"/>
          </ac:spMkLst>
        </pc:spChg>
        <pc:picChg chg="add mod">
          <ac:chgData name="Antonio Liccardi" userId="12f146fe-f5a6-49a1-9eba-e1e2cc91e37c" providerId="ADAL" clId="{44AF7C39-F483-4867-ADCD-5DBF79D7789F}" dt="2021-09-19T14:40:36.847" v="695" actId="1076"/>
          <ac:picMkLst>
            <pc:docMk/>
            <pc:sldMk cId="2960717012" sldId="1740"/>
            <ac:picMk id="5" creationId="{D6008272-B66E-4F4C-B171-A548E517FEFB}"/>
          </ac:picMkLst>
        </pc:picChg>
        <pc:picChg chg="del">
          <ac:chgData name="Antonio Liccardi" userId="12f146fe-f5a6-49a1-9eba-e1e2cc91e37c" providerId="ADAL" clId="{44AF7C39-F483-4867-ADCD-5DBF79D7789F}" dt="2021-09-19T14:40:04.160" v="689" actId="478"/>
          <ac:picMkLst>
            <pc:docMk/>
            <pc:sldMk cId="2960717012" sldId="1740"/>
            <ac:picMk id="6" creationId="{7A3A228A-BEC7-4974-A56A-F9560AF52202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16:13:25.305" v="1021" actId="1076"/>
        <pc:sldMkLst>
          <pc:docMk/>
          <pc:sldMk cId="2174390071" sldId="1741"/>
        </pc:sldMkLst>
        <pc:spChg chg="mod">
          <ac:chgData name="Antonio Liccardi" userId="12f146fe-f5a6-49a1-9eba-e1e2cc91e37c" providerId="ADAL" clId="{44AF7C39-F483-4867-ADCD-5DBF79D7789F}" dt="2021-09-19T16:13:20.716" v="1020" actId="1076"/>
          <ac:spMkLst>
            <pc:docMk/>
            <pc:sldMk cId="2174390071" sldId="1741"/>
            <ac:spMk id="2" creationId="{1B7AD281-7B57-47CD-A39C-4D3137F5C369}"/>
          </ac:spMkLst>
        </pc:spChg>
        <pc:spChg chg="mod">
          <ac:chgData name="Antonio Liccardi" userId="12f146fe-f5a6-49a1-9eba-e1e2cc91e37c" providerId="ADAL" clId="{44AF7C39-F483-4867-ADCD-5DBF79D7789F}" dt="2021-09-19T16:12:55.277" v="977"/>
          <ac:spMkLst>
            <pc:docMk/>
            <pc:sldMk cId="2174390071" sldId="1741"/>
            <ac:spMk id="3" creationId="{192BFFD7-3AEC-4677-B500-FA24118D8D5F}"/>
          </ac:spMkLst>
        </pc:spChg>
        <pc:spChg chg="add del">
          <ac:chgData name="Antonio Liccardi" userId="12f146fe-f5a6-49a1-9eba-e1e2cc91e37c" providerId="ADAL" clId="{44AF7C39-F483-4867-ADCD-5DBF79D7789F}" dt="2021-09-19T16:12:53.765" v="976" actId="478"/>
          <ac:spMkLst>
            <pc:docMk/>
            <pc:sldMk cId="2174390071" sldId="1741"/>
            <ac:spMk id="5" creationId="{4EAC9079-F1B7-4D85-A9A1-B53F8358A61A}"/>
          </ac:spMkLst>
        </pc:spChg>
        <pc:picChg chg="add mod">
          <ac:chgData name="Antonio Liccardi" userId="12f146fe-f5a6-49a1-9eba-e1e2cc91e37c" providerId="ADAL" clId="{44AF7C39-F483-4867-ADCD-5DBF79D7789F}" dt="2021-09-19T16:13:25.305" v="1021" actId="1076"/>
          <ac:picMkLst>
            <pc:docMk/>
            <pc:sldMk cId="2174390071" sldId="1741"/>
            <ac:picMk id="1026" creationId="{3624DF7D-7D17-44D1-B351-EE5D6D3DF0F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14:41.133" v="1052" actId="20577"/>
        <pc:sldMkLst>
          <pc:docMk/>
          <pc:sldMk cId="1188283705" sldId="1742"/>
        </pc:sldMkLst>
        <pc:spChg chg="mod">
          <ac:chgData name="Antonio Liccardi" userId="12f146fe-f5a6-49a1-9eba-e1e2cc91e37c" providerId="ADAL" clId="{44AF7C39-F483-4867-ADCD-5DBF79D7789F}" dt="2021-09-19T16:14:41.133" v="1052" actId="20577"/>
          <ac:spMkLst>
            <pc:docMk/>
            <pc:sldMk cId="1188283705" sldId="1742"/>
            <ac:spMk id="2" creationId="{3A321AD8-15C1-48B4-8D45-3747A2AB1F44}"/>
          </ac:spMkLst>
        </pc:spChg>
        <pc:picChg chg="add mod">
          <ac:chgData name="Antonio Liccardi" userId="12f146fe-f5a6-49a1-9eba-e1e2cc91e37c" providerId="ADAL" clId="{44AF7C39-F483-4867-ADCD-5DBF79D7789F}" dt="2021-09-19T16:14:17.390" v="1026" actId="1076"/>
          <ac:picMkLst>
            <pc:docMk/>
            <pc:sldMk cId="1188283705" sldId="1742"/>
            <ac:picMk id="5" creationId="{9B51C0D4-4880-4A2D-ADB4-36AA35B978E3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17:07.723" v="1088" actId="20577"/>
        <pc:sldMkLst>
          <pc:docMk/>
          <pc:sldMk cId="2935910070" sldId="1743"/>
        </pc:sldMkLst>
        <pc:spChg chg="mod">
          <ac:chgData name="Antonio Liccardi" userId="12f146fe-f5a6-49a1-9eba-e1e2cc91e37c" providerId="ADAL" clId="{44AF7C39-F483-4867-ADCD-5DBF79D7789F}" dt="2021-09-19T16:17:07.723" v="1088" actId="20577"/>
          <ac:spMkLst>
            <pc:docMk/>
            <pc:sldMk cId="2935910070" sldId="1743"/>
            <ac:spMk id="2" creationId="{3E2D9720-C06D-4BCD-A0F0-222CB05E89E1}"/>
          </ac:spMkLst>
        </pc:spChg>
        <pc:picChg chg="add mod">
          <ac:chgData name="Antonio Liccardi" userId="12f146fe-f5a6-49a1-9eba-e1e2cc91e37c" providerId="ADAL" clId="{44AF7C39-F483-4867-ADCD-5DBF79D7789F}" dt="2021-09-19T16:16:57.644" v="1056" actId="1076"/>
          <ac:picMkLst>
            <pc:docMk/>
            <pc:sldMk cId="2935910070" sldId="1743"/>
            <ac:picMk id="5" creationId="{ED08B267-0417-44AE-BC1D-326503D6AE2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19:03.007" v="1108" actId="1076"/>
        <pc:sldMkLst>
          <pc:docMk/>
          <pc:sldMk cId="3591858087" sldId="1744"/>
        </pc:sldMkLst>
        <pc:spChg chg="mod">
          <ac:chgData name="Antonio Liccardi" userId="12f146fe-f5a6-49a1-9eba-e1e2cc91e37c" providerId="ADAL" clId="{44AF7C39-F483-4867-ADCD-5DBF79D7789F}" dt="2021-09-19T16:18:36.487" v="1105" actId="20577"/>
          <ac:spMkLst>
            <pc:docMk/>
            <pc:sldMk cId="3591858087" sldId="1744"/>
            <ac:spMk id="2" creationId="{992B4E6C-D429-4539-BEB7-D0B0E1E2ED53}"/>
          </ac:spMkLst>
        </pc:spChg>
        <pc:picChg chg="add mod">
          <ac:chgData name="Antonio Liccardi" userId="12f146fe-f5a6-49a1-9eba-e1e2cc91e37c" providerId="ADAL" clId="{44AF7C39-F483-4867-ADCD-5DBF79D7789F}" dt="2021-09-19T16:19:03.007" v="1108" actId="1076"/>
          <ac:picMkLst>
            <pc:docMk/>
            <pc:sldMk cId="3591858087" sldId="1744"/>
            <ac:picMk id="5" creationId="{C064FF9B-D706-4996-85F2-6F07D3BB2F7C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1:22.424" v="1127" actId="20577"/>
        <pc:sldMkLst>
          <pc:docMk/>
          <pc:sldMk cId="2953041431" sldId="1745"/>
        </pc:sldMkLst>
        <pc:spChg chg="mod">
          <ac:chgData name="Antonio Liccardi" userId="12f146fe-f5a6-49a1-9eba-e1e2cc91e37c" providerId="ADAL" clId="{44AF7C39-F483-4867-ADCD-5DBF79D7789F}" dt="2021-09-19T16:19:35.232" v="1112"/>
          <ac:spMkLst>
            <pc:docMk/>
            <pc:sldMk cId="2953041431" sldId="1745"/>
            <ac:spMk id="2" creationId="{1A451B4A-AB8A-41B4-AA1E-7B75F1CDC992}"/>
          </ac:spMkLst>
        </pc:spChg>
        <pc:spChg chg="mod">
          <ac:chgData name="Antonio Liccardi" userId="12f146fe-f5a6-49a1-9eba-e1e2cc91e37c" providerId="ADAL" clId="{44AF7C39-F483-4867-ADCD-5DBF79D7789F}" dt="2021-09-19T16:21:22.424" v="1127" actId="20577"/>
          <ac:spMkLst>
            <pc:docMk/>
            <pc:sldMk cId="2953041431" sldId="1745"/>
            <ac:spMk id="3" creationId="{5A2F91A3-4C9E-43E3-81DC-7AB62CE35FD5}"/>
          </ac:spMkLst>
        </pc:spChg>
        <pc:picChg chg="add mod">
          <ac:chgData name="Antonio Liccardi" userId="12f146fe-f5a6-49a1-9eba-e1e2cc91e37c" providerId="ADAL" clId="{44AF7C39-F483-4867-ADCD-5DBF79D7789F}" dt="2021-09-19T16:19:28.680" v="1111" actId="1076"/>
          <ac:picMkLst>
            <pc:docMk/>
            <pc:sldMk cId="2953041431" sldId="1745"/>
            <ac:picMk id="5" creationId="{E7A52D64-F6BB-4B08-9744-18950A37B545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1:29.222" v="1135" actId="20577"/>
        <pc:sldMkLst>
          <pc:docMk/>
          <pc:sldMk cId="2875206410" sldId="1746"/>
        </pc:sldMkLst>
        <pc:spChg chg="mod">
          <ac:chgData name="Antonio Liccardi" userId="12f146fe-f5a6-49a1-9eba-e1e2cc91e37c" providerId="ADAL" clId="{44AF7C39-F483-4867-ADCD-5DBF79D7789F}" dt="2021-09-19T16:20:22.147" v="1116"/>
          <ac:spMkLst>
            <pc:docMk/>
            <pc:sldMk cId="2875206410" sldId="1746"/>
            <ac:spMk id="2" creationId="{034C9AAF-A345-4C12-8E5E-729C9DA0406A}"/>
          </ac:spMkLst>
        </pc:spChg>
        <pc:spChg chg="mod">
          <ac:chgData name="Antonio Liccardi" userId="12f146fe-f5a6-49a1-9eba-e1e2cc91e37c" providerId="ADAL" clId="{44AF7C39-F483-4867-ADCD-5DBF79D7789F}" dt="2021-09-19T16:21:29.222" v="1135" actId="20577"/>
          <ac:spMkLst>
            <pc:docMk/>
            <pc:sldMk cId="2875206410" sldId="1746"/>
            <ac:spMk id="3" creationId="{8159B7A8-279F-42A7-833E-0C3202C26623}"/>
          </ac:spMkLst>
        </pc:spChg>
        <pc:picChg chg="add mod">
          <ac:chgData name="Antonio Liccardi" userId="12f146fe-f5a6-49a1-9eba-e1e2cc91e37c" providerId="ADAL" clId="{44AF7C39-F483-4867-ADCD-5DBF79D7789F}" dt="2021-09-19T16:21:26.678" v="1128" actId="1076"/>
          <ac:picMkLst>
            <pc:docMk/>
            <pc:sldMk cId="2875206410" sldId="1746"/>
            <ac:picMk id="5" creationId="{A3F9FD56-CBFC-45D4-97AC-A160C313FA86}"/>
          </ac:picMkLst>
        </pc:picChg>
      </pc:sldChg>
      <pc:sldChg chg="addSp delSp modSp new mod modNotesTx">
        <pc:chgData name="Antonio Liccardi" userId="12f146fe-f5a6-49a1-9eba-e1e2cc91e37c" providerId="ADAL" clId="{44AF7C39-F483-4867-ADCD-5DBF79D7789F}" dt="2021-09-19T16:36:43.001" v="1252" actId="20577"/>
        <pc:sldMkLst>
          <pc:docMk/>
          <pc:sldMk cId="1319174735" sldId="1747"/>
        </pc:sldMkLst>
        <pc:spChg chg="mod">
          <ac:chgData name="Antonio Liccardi" userId="12f146fe-f5a6-49a1-9eba-e1e2cc91e37c" providerId="ADAL" clId="{44AF7C39-F483-4867-ADCD-5DBF79D7789F}" dt="2021-09-19T16:20:39.562" v="1118"/>
          <ac:spMkLst>
            <pc:docMk/>
            <pc:sldMk cId="1319174735" sldId="1747"/>
            <ac:spMk id="2" creationId="{8AC4F10B-B769-4F26-90DB-53424E5965EC}"/>
          </ac:spMkLst>
        </pc:spChg>
        <pc:spChg chg="mod">
          <ac:chgData name="Antonio Liccardi" userId="12f146fe-f5a6-49a1-9eba-e1e2cc91e37c" providerId="ADAL" clId="{44AF7C39-F483-4867-ADCD-5DBF79D7789F}" dt="2021-09-19T16:35:59.553" v="1189" actId="5793"/>
          <ac:spMkLst>
            <pc:docMk/>
            <pc:sldMk cId="1319174735" sldId="1747"/>
            <ac:spMk id="3" creationId="{140956DF-1377-4FD9-9B04-CD5834986BC3}"/>
          </ac:spMkLst>
        </pc:spChg>
        <pc:picChg chg="add del mod">
          <ac:chgData name="Antonio Liccardi" userId="12f146fe-f5a6-49a1-9eba-e1e2cc91e37c" providerId="ADAL" clId="{44AF7C39-F483-4867-ADCD-5DBF79D7789F}" dt="2021-09-19T16:21:42.830" v="1136" actId="478"/>
          <ac:picMkLst>
            <pc:docMk/>
            <pc:sldMk cId="1319174735" sldId="1747"/>
            <ac:picMk id="5" creationId="{F7AAC0CF-3FDF-46DF-A02E-9FE1062BB088}"/>
          </ac:picMkLst>
        </pc:picChg>
        <pc:picChg chg="add mod">
          <ac:chgData name="Antonio Liccardi" userId="12f146fe-f5a6-49a1-9eba-e1e2cc91e37c" providerId="ADAL" clId="{44AF7C39-F483-4867-ADCD-5DBF79D7789F}" dt="2021-09-19T16:36:02.699" v="1190" actId="1076"/>
          <ac:picMkLst>
            <pc:docMk/>
            <pc:sldMk cId="1319174735" sldId="1747"/>
            <ac:picMk id="7" creationId="{A71DF845-CCB5-41BB-AE0D-D696C8C296B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2:57.375" v="1155" actId="20577"/>
        <pc:sldMkLst>
          <pc:docMk/>
          <pc:sldMk cId="2674813039" sldId="1748"/>
        </pc:sldMkLst>
        <pc:spChg chg="mod">
          <ac:chgData name="Antonio Liccardi" userId="12f146fe-f5a6-49a1-9eba-e1e2cc91e37c" providerId="ADAL" clId="{44AF7C39-F483-4867-ADCD-5DBF79D7789F}" dt="2021-09-19T16:22:39.935" v="1149"/>
          <ac:spMkLst>
            <pc:docMk/>
            <pc:sldMk cId="2674813039" sldId="1748"/>
            <ac:spMk id="2" creationId="{CAB57C5B-D0D0-4E06-A7CA-A9FA299187A5}"/>
          </ac:spMkLst>
        </pc:spChg>
        <pc:spChg chg="mod">
          <ac:chgData name="Antonio Liccardi" userId="12f146fe-f5a6-49a1-9eba-e1e2cc91e37c" providerId="ADAL" clId="{44AF7C39-F483-4867-ADCD-5DBF79D7789F}" dt="2021-09-19T16:22:57.375" v="1155" actId="20577"/>
          <ac:spMkLst>
            <pc:docMk/>
            <pc:sldMk cId="2674813039" sldId="1748"/>
            <ac:spMk id="3" creationId="{E40C6848-98ED-449F-9DA6-33AABDAAA2B2}"/>
          </ac:spMkLst>
        </pc:spChg>
        <pc:picChg chg="add mod">
          <ac:chgData name="Antonio Liccardi" userId="12f146fe-f5a6-49a1-9eba-e1e2cc91e37c" providerId="ADAL" clId="{44AF7C39-F483-4867-ADCD-5DBF79D7789F}" dt="2021-09-19T16:22:54.812" v="1151" actId="1076"/>
          <ac:picMkLst>
            <pc:docMk/>
            <pc:sldMk cId="2674813039" sldId="1748"/>
            <ac:picMk id="5" creationId="{C80C0259-4904-419C-A1D9-BC0719C8D116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3:41.025" v="1165" actId="20577"/>
        <pc:sldMkLst>
          <pc:docMk/>
          <pc:sldMk cId="1776840213" sldId="1749"/>
        </pc:sldMkLst>
        <pc:spChg chg="mod">
          <ac:chgData name="Antonio Liccardi" userId="12f146fe-f5a6-49a1-9eba-e1e2cc91e37c" providerId="ADAL" clId="{44AF7C39-F483-4867-ADCD-5DBF79D7789F}" dt="2021-09-19T16:23:16.480" v="1157"/>
          <ac:spMkLst>
            <pc:docMk/>
            <pc:sldMk cId="1776840213" sldId="1749"/>
            <ac:spMk id="2" creationId="{FCA7393E-CC69-4B92-AB76-BBBAAF5238DC}"/>
          </ac:spMkLst>
        </pc:spChg>
        <pc:spChg chg="mod">
          <ac:chgData name="Antonio Liccardi" userId="12f146fe-f5a6-49a1-9eba-e1e2cc91e37c" providerId="ADAL" clId="{44AF7C39-F483-4867-ADCD-5DBF79D7789F}" dt="2021-09-19T16:23:41.025" v="1165" actId="20577"/>
          <ac:spMkLst>
            <pc:docMk/>
            <pc:sldMk cId="1776840213" sldId="1749"/>
            <ac:spMk id="3" creationId="{7FD84203-EBED-4D53-A53E-F9C96AEB1FE7}"/>
          </ac:spMkLst>
        </pc:spChg>
        <pc:picChg chg="add mod">
          <ac:chgData name="Antonio Liccardi" userId="12f146fe-f5a6-49a1-9eba-e1e2cc91e37c" providerId="ADAL" clId="{44AF7C39-F483-4867-ADCD-5DBF79D7789F}" dt="2021-09-19T16:23:39.316" v="1162" actId="1076"/>
          <ac:picMkLst>
            <pc:docMk/>
            <pc:sldMk cId="1776840213" sldId="1749"/>
            <ac:picMk id="5" creationId="{0BE9BCB5-627C-4009-9CDD-CD5CB1E11D87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4:17.333" v="1177" actId="1076"/>
        <pc:sldMkLst>
          <pc:docMk/>
          <pc:sldMk cId="2816851163" sldId="1750"/>
        </pc:sldMkLst>
        <pc:spChg chg="mod">
          <ac:chgData name="Antonio Liccardi" userId="12f146fe-f5a6-49a1-9eba-e1e2cc91e37c" providerId="ADAL" clId="{44AF7C39-F483-4867-ADCD-5DBF79D7789F}" dt="2021-09-19T16:23:51.576" v="1167"/>
          <ac:spMkLst>
            <pc:docMk/>
            <pc:sldMk cId="2816851163" sldId="1750"/>
            <ac:spMk id="2" creationId="{7EF2805F-540B-4EE4-92BA-8ADC579872E6}"/>
          </ac:spMkLst>
        </pc:spChg>
        <pc:spChg chg="mod">
          <ac:chgData name="Antonio Liccardi" userId="12f146fe-f5a6-49a1-9eba-e1e2cc91e37c" providerId="ADAL" clId="{44AF7C39-F483-4867-ADCD-5DBF79D7789F}" dt="2021-09-19T16:23:53.717" v="1171" actId="20577"/>
          <ac:spMkLst>
            <pc:docMk/>
            <pc:sldMk cId="2816851163" sldId="1750"/>
            <ac:spMk id="3" creationId="{5D0C6FDD-53E1-4C5E-8CC4-C978749269E9}"/>
          </ac:spMkLst>
        </pc:spChg>
        <pc:picChg chg="add mod">
          <ac:chgData name="Antonio Liccardi" userId="12f146fe-f5a6-49a1-9eba-e1e2cc91e37c" providerId="ADAL" clId="{44AF7C39-F483-4867-ADCD-5DBF79D7789F}" dt="2021-09-19T16:24:17.333" v="1177" actId="1076"/>
          <ac:picMkLst>
            <pc:docMk/>
            <pc:sldMk cId="2816851163" sldId="1750"/>
            <ac:picMk id="5" creationId="{BD20169A-2ADF-475B-B117-BC7208DEB87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4:51.353" v="1187" actId="1076"/>
        <pc:sldMkLst>
          <pc:docMk/>
          <pc:sldMk cId="3873661860" sldId="1751"/>
        </pc:sldMkLst>
        <pc:spChg chg="mod">
          <ac:chgData name="Antonio Liccardi" userId="12f146fe-f5a6-49a1-9eba-e1e2cc91e37c" providerId="ADAL" clId="{44AF7C39-F483-4867-ADCD-5DBF79D7789F}" dt="2021-09-19T16:24:30.030" v="1179"/>
          <ac:spMkLst>
            <pc:docMk/>
            <pc:sldMk cId="3873661860" sldId="1751"/>
            <ac:spMk id="2" creationId="{D744E453-458E-43EF-8A6D-7F55595770F3}"/>
          </ac:spMkLst>
        </pc:spChg>
        <pc:spChg chg="mod">
          <ac:chgData name="Antonio Liccardi" userId="12f146fe-f5a6-49a1-9eba-e1e2cc91e37c" providerId="ADAL" clId="{44AF7C39-F483-4867-ADCD-5DBF79D7789F}" dt="2021-09-19T16:24:34.260" v="1183" actId="20577"/>
          <ac:spMkLst>
            <pc:docMk/>
            <pc:sldMk cId="3873661860" sldId="1751"/>
            <ac:spMk id="3" creationId="{3A39868F-CCF9-479E-AB66-3A91BC0A6C75}"/>
          </ac:spMkLst>
        </pc:spChg>
        <pc:picChg chg="add mod">
          <ac:chgData name="Antonio Liccardi" userId="12f146fe-f5a6-49a1-9eba-e1e2cc91e37c" providerId="ADAL" clId="{44AF7C39-F483-4867-ADCD-5DBF79D7789F}" dt="2021-09-19T16:24:51.353" v="1187" actId="1076"/>
          <ac:picMkLst>
            <pc:docMk/>
            <pc:sldMk cId="3873661860" sldId="1751"/>
            <ac:picMk id="5" creationId="{1FE427A6-FC01-48B4-8BA7-1E5E46D2C095}"/>
          </ac:picMkLst>
        </pc:picChg>
      </pc:sldChg>
      <pc:sldChg chg="modSp add mod">
        <pc:chgData name="Antonio Liccardi" userId="12f146fe-f5a6-49a1-9eba-e1e2cc91e37c" providerId="ADAL" clId="{44AF7C39-F483-4867-ADCD-5DBF79D7789F}" dt="2021-09-19T20:49:12.847" v="1255" actId="20577"/>
        <pc:sldMkLst>
          <pc:docMk/>
          <pc:sldMk cId="3242975040" sldId="1752"/>
        </pc:sldMkLst>
        <pc:spChg chg="mod">
          <ac:chgData name="Antonio Liccardi" userId="12f146fe-f5a6-49a1-9eba-e1e2cc91e37c" providerId="ADAL" clId="{44AF7C39-F483-4867-ADCD-5DBF79D7789F}" dt="2021-09-19T20:49:12.847" v="1255" actId="20577"/>
          <ac:spMkLst>
            <pc:docMk/>
            <pc:sldMk cId="3242975040" sldId="1752"/>
            <ac:spMk id="4" creationId="{6A712358-8F7C-4904-B0DC-77562E78DED1}"/>
          </ac:spMkLst>
        </pc:spChg>
      </pc:sldChg>
      <pc:sldChg chg="modSp add mod">
        <pc:chgData name="Antonio Liccardi" userId="12f146fe-f5a6-49a1-9eba-e1e2cc91e37c" providerId="ADAL" clId="{44AF7C39-F483-4867-ADCD-5DBF79D7789F}" dt="2021-09-19T20:49:20.295" v="1258" actId="20577"/>
        <pc:sldMkLst>
          <pc:docMk/>
          <pc:sldMk cId="1478744407" sldId="1753"/>
        </pc:sldMkLst>
        <pc:spChg chg="mod">
          <ac:chgData name="Antonio Liccardi" userId="12f146fe-f5a6-49a1-9eba-e1e2cc91e37c" providerId="ADAL" clId="{44AF7C39-F483-4867-ADCD-5DBF79D7789F}" dt="2021-09-19T20:49:20.295" v="1258" actId="20577"/>
          <ac:spMkLst>
            <pc:docMk/>
            <pc:sldMk cId="1478744407" sldId="1753"/>
            <ac:spMk id="4" creationId="{6A712358-8F7C-4904-B0DC-77562E78DED1}"/>
          </ac:spMkLst>
        </pc:spChg>
      </pc:sldChg>
      <pc:sldChg chg="addSp delSp modSp new mod modClrScheme chgLayout">
        <pc:chgData name="Antonio Liccardi" userId="12f146fe-f5a6-49a1-9eba-e1e2cc91e37c" providerId="ADAL" clId="{44AF7C39-F483-4867-ADCD-5DBF79D7789F}" dt="2021-09-19T20:52:36.834" v="1370" actId="1076"/>
        <pc:sldMkLst>
          <pc:docMk/>
          <pc:sldMk cId="1461658303" sldId="1754"/>
        </pc:sldMkLst>
        <pc:spChg chg="del mod ord">
          <ac:chgData name="Antonio Liccardi" userId="12f146fe-f5a6-49a1-9eba-e1e2cc91e37c" providerId="ADAL" clId="{44AF7C39-F483-4867-ADCD-5DBF79D7789F}" dt="2021-09-19T20:49:49.506" v="1260" actId="700"/>
          <ac:spMkLst>
            <pc:docMk/>
            <pc:sldMk cId="1461658303" sldId="1754"/>
            <ac:spMk id="2" creationId="{3C8FE10F-4E66-4C54-B2C9-36D0688B10F8}"/>
          </ac:spMkLst>
        </pc:spChg>
        <pc:spChg chg="add mod ord">
          <ac:chgData name="Antonio Liccardi" userId="12f146fe-f5a6-49a1-9eba-e1e2cc91e37c" providerId="ADAL" clId="{44AF7C39-F483-4867-ADCD-5DBF79D7789F}" dt="2021-09-19T20:51:40.966" v="1353" actId="20577"/>
          <ac:spMkLst>
            <pc:docMk/>
            <pc:sldMk cId="1461658303" sldId="1754"/>
            <ac:spMk id="3" creationId="{9CAE889D-F239-4D8F-9103-49983EAAB810}"/>
          </ac:spMkLst>
        </pc:spChg>
        <pc:spChg chg="add del mod ord">
          <ac:chgData name="Antonio Liccardi" userId="12f146fe-f5a6-49a1-9eba-e1e2cc91e37c" providerId="ADAL" clId="{44AF7C39-F483-4867-ADCD-5DBF79D7789F}" dt="2021-09-19T20:52:31.929" v="1368" actId="478"/>
          <ac:spMkLst>
            <pc:docMk/>
            <pc:sldMk cId="1461658303" sldId="1754"/>
            <ac:spMk id="4" creationId="{D4ED84E3-F3BF-4093-8BF2-F2332289911D}"/>
          </ac:spMkLst>
        </pc:spChg>
        <pc:spChg chg="add mod">
          <ac:chgData name="Antonio Liccardi" userId="12f146fe-f5a6-49a1-9eba-e1e2cc91e37c" providerId="ADAL" clId="{44AF7C39-F483-4867-ADCD-5DBF79D7789F}" dt="2021-09-19T20:52:31.929" v="1368" actId="478"/>
          <ac:spMkLst>
            <pc:docMk/>
            <pc:sldMk cId="1461658303" sldId="1754"/>
            <ac:spMk id="8" creationId="{171B2F58-50B4-4D93-95D1-BBCC6E771BA7}"/>
          </ac:spMkLst>
        </pc:spChg>
        <pc:picChg chg="add del mod">
          <ac:chgData name="Antonio Liccardi" userId="12f146fe-f5a6-49a1-9eba-e1e2cc91e37c" providerId="ADAL" clId="{44AF7C39-F483-4867-ADCD-5DBF79D7789F}" dt="2021-09-19T20:52:18.203" v="1367" actId="478"/>
          <ac:picMkLst>
            <pc:docMk/>
            <pc:sldMk cId="1461658303" sldId="1754"/>
            <ac:picMk id="6" creationId="{86BA5B4A-7015-404E-A8CF-0447059E3569}"/>
          </ac:picMkLst>
        </pc:picChg>
        <pc:picChg chg="add mod">
          <ac:chgData name="Antonio Liccardi" userId="12f146fe-f5a6-49a1-9eba-e1e2cc91e37c" providerId="ADAL" clId="{44AF7C39-F483-4867-ADCD-5DBF79D7789F}" dt="2021-09-19T20:52:36.834" v="1370" actId="1076"/>
          <ac:picMkLst>
            <pc:docMk/>
            <pc:sldMk cId="1461658303" sldId="1754"/>
            <ac:picMk id="10" creationId="{6C689534-CE65-4AC3-9B79-637321208703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20:53:53.718" v="1404" actId="20577"/>
        <pc:sldMkLst>
          <pc:docMk/>
          <pc:sldMk cId="2607586086" sldId="1755"/>
        </pc:sldMkLst>
        <pc:spChg chg="mod">
          <ac:chgData name="Antonio Liccardi" userId="12f146fe-f5a6-49a1-9eba-e1e2cc91e37c" providerId="ADAL" clId="{44AF7C39-F483-4867-ADCD-5DBF79D7789F}" dt="2021-09-19T20:53:53.718" v="1404" actId="20577"/>
          <ac:spMkLst>
            <pc:docMk/>
            <pc:sldMk cId="2607586086" sldId="1755"/>
            <ac:spMk id="2" creationId="{0D161F6D-653F-484E-A9CF-CCD946958B89}"/>
          </ac:spMkLst>
        </pc:spChg>
        <pc:picChg chg="add del">
          <ac:chgData name="Antonio Liccardi" userId="12f146fe-f5a6-49a1-9eba-e1e2cc91e37c" providerId="ADAL" clId="{44AF7C39-F483-4867-ADCD-5DBF79D7789F}" dt="2021-09-19T20:53:13.021" v="1373" actId="21"/>
          <ac:picMkLst>
            <pc:docMk/>
            <pc:sldMk cId="2607586086" sldId="1755"/>
            <ac:picMk id="5" creationId="{6902E12B-00E3-4D92-8DE8-B8E046D26053}"/>
          </ac:picMkLst>
        </pc:picChg>
        <pc:picChg chg="add mod">
          <ac:chgData name="Antonio Liccardi" userId="12f146fe-f5a6-49a1-9eba-e1e2cc91e37c" providerId="ADAL" clId="{44AF7C39-F483-4867-ADCD-5DBF79D7789F}" dt="2021-09-19T20:53:47.312" v="1376" actId="1076"/>
          <ac:picMkLst>
            <pc:docMk/>
            <pc:sldMk cId="2607586086" sldId="1755"/>
            <ac:picMk id="7" creationId="{C53A558A-32BF-47EC-B338-B0E5734E1A47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4:56.873" v="1452" actId="20577"/>
        <pc:sldMkLst>
          <pc:docMk/>
          <pc:sldMk cId="2872667771" sldId="1756"/>
        </pc:sldMkLst>
        <pc:spChg chg="mod">
          <ac:chgData name="Antonio Liccardi" userId="12f146fe-f5a6-49a1-9eba-e1e2cc91e37c" providerId="ADAL" clId="{44AF7C39-F483-4867-ADCD-5DBF79D7789F}" dt="2021-09-19T20:54:56.873" v="1452" actId="20577"/>
          <ac:spMkLst>
            <pc:docMk/>
            <pc:sldMk cId="2872667771" sldId="1756"/>
            <ac:spMk id="2" creationId="{C0D8C450-548B-4B3B-AE86-95B738445101}"/>
          </ac:spMkLst>
        </pc:spChg>
        <pc:picChg chg="add mod">
          <ac:chgData name="Antonio Liccardi" userId="12f146fe-f5a6-49a1-9eba-e1e2cc91e37c" providerId="ADAL" clId="{44AF7C39-F483-4867-ADCD-5DBF79D7789F}" dt="2021-09-19T20:54:47.747" v="1408" actId="1076"/>
          <ac:picMkLst>
            <pc:docMk/>
            <pc:sldMk cId="2872667771" sldId="1756"/>
            <ac:picMk id="5" creationId="{A57C6FAC-27A3-4995-95A6-1098B730544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8:11.156" v="1494" actId="1076"/>
        <pc:sldMkLst>
          <pc:docMk/>
          <pc:sldMk cId="2980777331" sldId="1757"/>
        </pc:sldMkLst>
        <pc:spChg chg="mod">
          <ac:chgData name="Antonio Liccardi" userId="12f146fe-f5a6-49a1-9eba-e1e2cc91e37c" providerId="ADAL" clId="{44AF7C39-F483-4867-ADCD-5DBF79D7789F}" dt="2021-09-19T20:56:21.927" v="1480" actId="20577"/>
          <ac:spMkLst>
            <pc:docMk/>
            <pc:sldMk cId="2980777331" sldId="1757"/>
            <ac:spMk id="2" creationId="{64AAA9C5-D3ED-4F2C-A346-C12E6FFEFC67}"/>
          </ac:spMkLst>
        </pc:spChg>
        <pc:picChg chg="add mod">
          <ac:chgData name="Antonio Liccardi" userId="12f146fe-f5a6-49a1-9eba-e1e2cc91e37c" providerId="ADAL" clId="{44AF7C39-F483-4867-ADCD-5DBF79D7789F}" dt="2021-09-19T20:58:11.156" v="1494" actId="1076"/>
          <ac:picMkLst>
            <pc:docMk/>
            <pc:sldMk cId="2980777331" sldId="1757"/>
            <ac:picMk id="5" creationId="{A86D3363-7CE5-4846-9420-4D0918E7BECD}"/>
          </ac:picMkLst>
        </pc:picChg>
      </pc:sldChg>
      <pc:sldChg chg="addSp modSp new del mod">
        <pc:chgData name="Antonio Liccardi" userId="12f146fe-f5a6-49a1-9eba-e1e2cc91e37c" providerId="ADAL" clId="{44AF7C39-F483-4867-ADCD-5DBF79D7789F}" dt="2021-09-19T20:58:02.886" v="1493" actId="47"/>
        <pc:sldMkLst>
          <pc:docMk/>
          <pc:sldMk cId="3812294937" sldId="1758"/>
        </pc:sldMkLst>
        <pc:picChg chg="add mod">
          <ac:chgData name="Antonio Liccardi" userId="12f146fe-f5a6-49a1-9eba-e1e2cc91e37c" providerId="ADAL" clId="{44AF7C39-F483-4867-ADCD-5DBF79D7789F}" dt="2021-09-19T20:57:43.450" v="1487" actId="1076"/>
          <ac:picMkLst>
            <pc:docMk/>
            <pc:sldMk cId="3812294937" sldId="1758"/>
            <ac:picMk id="5" creationId="{E4450617-C815-4DEC-8D2A-15D0D1D6AEED}"/>
          </ac:picMkLst>
        </pc:picChg>
      </pc:sldChg>
      <pc:sldChg chg="addSp modSp add mod">
        <pc:chgData name="Antonio Liccardi" userId="12f146fe-f5a6-49a1-9eba-e1e2cc91e37c" providerId="ADAL" clId="{44AF7C39-F483-4867-ADCD-5DBF79D7789F}" dt="2021-09-19T20:58:01.113" v="1492" actId="1076"/>
        <pc:sldMkLst>
          <pc:docMk/>
          <pc:sldMk cId="1105991769" sldId="1759"/>
        </pc:sldMkLst>
        <pc:picChg chg="add mod">
          <ac:chgData name="Antonio Liccardi" userId="12f146fe-f5a6-49a1-9eba-e1e2cc91e37c" providerId="ADAL" clId="{44AF7C39-F483-4867-ADCD-5DBF79D7789F}" dt="2021-09-19T20:58:01.113" v="1492" actId="1076"/>
          <ac:picMkLst>
            <pc:docMk/>
            <pc:sldMk cId="1105991769" sldId="1759"/>
            <ac:picMk id="6" creationId="{6EEF8D99-3012-4DAC-9C60-B94682B4FBAD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8:48.170" v="1523" actId="1076"/>
        <pc:sldMkLst>
          <pc:docMk/>
          <pc:sldMk cId="915312873" sldId="1760"/>
        </pc:sldMkLst>
        <pc:spChg chg="mod">
          <ac:chgData name="Antonio Liccardi" userId="12f146fe-f5a6-49a1-9eba-e1e2cc91e37c" providerId="ADAL" clId="{44AF7C39-F483-4867-ADCD-5DBF79D7789F}" dt="2021-09-19T20:58:32.334" v="1520" actId="20577"/>
          <ac:spMkLst>
            <pc:docMk/>
            <pc:sldMk cId="915312873" sldId="1760"/>
            <ac:spMk id="2" creationId="{28F5D95F-9AC7-4B50-9C35-EB41D650CB5E}"/>
          </ac:spMkLst>
        </pc:spChg>
        <pc:picChg chg="add mod">
          <ac:chgData name="Antonio Liccardi" userId="12f146fe-f5a6-49a1-9eba-e1e2cc91e37c" providerId="ADAL" clId="{44AF7C39-F483-4867-ADCD-5DBF79D7789F}" dt="2021-09-19T20:58:48.170" v="1523" actId="1076"/>
          <ac:picMkLst>
            <pc:docMk/>
            <pc:sldMk cId="915312873" sldId="1760"/>
            <ac:picMk id="5" creationId="{1844B687-AA42-45AE-B551-DD20A6016F3C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9:11.403" v="1527" actId="1076"/>
        <pc:sldMkLst>
          <pc:docMk/>
          <pc:sldMk cId="802970807" sldId="1761"/>
        </pc:sldMkLst>
        <pc:spChg chg="mod">
          <ac:chgData name="Antonio Liccardi" userId="12f146fe-f5a6-49a1-9eba-e1e2cc91e37c" providerId="ADAL" clId="{44AF7C39-F483-4867-ADCD-5DBF79D7789F}" dt="2021-09-19T20:58:59.110" v="1525"/>
          <ac:spMkLst>
            <pc:docMk/>
            <pc:sldMk cId="802970807" sldId="1761"/>
            <ac:spMk id="2" creationId="{D8236166-1DE4-4E39-BCC1-8680E93C0E4D}"/>
          </ac:spMkLst>
        </pc:spChg>
        <pc:picChg chg="add mod">
          <ac:chgData name="Antonio Liccardi" userId="12f146fe-f5a6-49a1-9eba-e1e2cc91e37c" providerId="ADAL" clId="{44AF7C39-F483-4867-ADCD-5DBF79D7789F}" dt="2021-09-19T20:59:11.403" v="1527" actId="1076"/>
          <ac:picMkLst>
            <pc:docMk/>
            <pc:sldMk cId="802970807" sldId="1761"/>
            <ac:picMk id="5" creationId="{D08B9FD3-557F-4C22-ABEC-3A1CD5C5AC6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01:01.804" v="1601" actId="20577"/>
        <pc:sldMkLst>
          <pc:docMk/>
          <pc:sldMk cId="4112818594" sldId="1762"/>
        </pc:sldMkLst>
        <pc:spChg chg="mod">
          <ac:chgData name="Antonio Liccardi" userId="12f146fe-f5a6-49a1-9eba-e1e2cc91e37c" providerId="ADAL" clId="{44AF7C39-F483-4867-ADCD-5DBF79D7789F}" dt="2021-09-19T21:01:01.804" v="1601" actId="20577"/>
          <ac:spMkLst>
            <pc:docMk/>
            <pc:sldMk cId="4112818594" sldId="1762"/>
            <ac:spMk id="2" creationId="{8A551A22-CD96-4AEC-8650-6B1B7BCD4DD7}"/>
          </ac:spMkLst>
        </pc:spChg>
        <pc:picChg chg="add mod">
          <ac:chgData name="Antonio Liccardi" userId="12f146fe-f5a6-49a1-9eba-e1e2cc91e37c" providerId="ADAL" clId="{44AF7C39-F483-4867-ADCD-5DBF79D7789F}" dt="2021-09-19T21:00:39.750" v="1530" actId="1076"/>
          <ac:picMkLst>
            <pc:docMk/>
            <pc:sldMk cId="4112818594" sldId="1762"/>
            <ac:picMk id="5" creationId="{3BE40D0E-027D-4653-86F3-0F97881CA33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03:30.981" v="1648" actId="20577"/>
        <pc:sldMkLst>
          <pc:docMk/>
          <pc:sldMk cId="210655149" sldId="1763"/>
        </pc:sldMkLst>
        <pc:spChg chg="mod">
          <ac:chgData name="Antonio Liccardi" userId="12f146fe-f5a6-49a1-9eba-e1e2cc91e37c" providerId="ADAL" clId="{44AF7C39-F483-4867-ADCD-5DBF79D7789F}" dt="2021-09-19T21:03:30.981" v="1648" actId="20577"/>
          <ac:spMkLst>
            <pc:docMk/>
            <pc:sldMk cId="210655149" sldId="1763"/>
            <ac:spMk id="2" creationId="{EA2F4CE4-F14F-47A9-B924-B283763E9C68}"/>
          </ac:spMkLst>
        </pc:spChg>
        <pc:picChg chg="add mod">
          <ac:chgData name="Antonio Liccardi" userId="12f146fe-f5a6-49a1-9eba-e1e2cc91e37c" providerId="ADAL" clId="{44AF7C39-F483-4867-ADCD-5DBF79D7789F}" dt="2021-09-19T21:01:36.267" v="1605" actId="1076"/>
          <ac:picMkLst>
            <pc:docMk/>
            <pc:sldMk cId="210655149" sldId="1763"/>
            <ac:picMk id="5" creationId="{8047F27A-08D7-4634-A655-CA69E61ECC2D}"/>
          </ac:picMkLst>
        </pc:picChg>
      </pc:sldChg>
      <pc:sldChg chg="addSp delSp modSp add mod">
        <pc:chgData name="Antonio Liccardi" userId="12f146fe-f5a6-49a1-9eba-e1e2cc91e37c" providerId="ADAL" clId="{44AF7C39-F483-4867-ADCD-5DBF79D7789F}" dt="2021-09-19T21:03:39.974" v="1652" actId="1076"/>
        <pc:sldMkLst>
          <pc:docMk/>
          <pc:sldMk cId="3283511963" sldId="1764"/>
        </pc:sldMkLst>
        <pc:picChg chg="del">
          <ac:chgData name="Antonio Liccardi" userId="12f146fe-f5a6-49a1-9eba-e1e2cc91e37c" providerId="ADAL" clId="{44AF7C39-F483-4867-ADCD-5DBF79D7789F}" dt="2021-09-19T21:03:35.593" v="1650" actId="478"/>
          <ac:picMkLst>
            <pc:docMk/>
            <pc:sldMk cId="3283511963" sldId="1764"/>
            <ac:picMk id="5" creationId="{8047F27A-08D7-4634-A655-CA69E61ECC2D}"/>
          </ac:picMkLst>
        </pc:picChg>
        <pc:picChg chg="add mod">
          <ac:chgData name="Antonio Liccardi" userId="12f146fe-f5a6-49a1-9eba-e1e2cc91e37c" providerId="ADAL" clId="{44AF7C39-F483-4867-ADCD-5DBF79D7789F}" dt="2021-09-19T21:03:39.974" v="1652" actId="1076"/>
          <ac:picMkLst>
            <pc:docMk/>
            <pc:sldMk cId="3283511963" sldId="1764"/>
            <ac:picMk id="6" creationId="{B52C8909-F887-4A25-8056-95590F14494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15:51.968" v="1694" actId="1076"/>
        <pc:sldMkLst>
          <pc:docMk/>
          <pc:sldMk cId="3771616741" sldId="1765"/>
        </pc:sldMkLst>
        <pc:spChg chg="mod">
          <ac:chgData name="Antonio Liccardi" userId="12f146fe-f5a6-49a1-9eba-e1e2cc91e37c" providerId="ADAL" clId="{44AF7C39-F483-4867-ADCD-5DBF79D7789F}" dt="2021-09-19T21:15:29.489" v="1691" actId="20577"/>
          <ac:spMkLst>
            <pc:docMk/>
            <pc:sldMk cId="3771616741" sldId="1765"/>
            <ac:spMk id="2" creationId="{C6802EEF-6878-4BFC-910D-303F708F6215}"/>
          </ac:spMkLst>
        </pc:spChg>
        <pc:picChg chg="add mod">
          <ac:chgData name="Antonio Liccardi" userId="12f146fe-f5a6-49a1-9eba-e1e2cc91e37c" providerId="ADAL" clId="{44AF7C39-F483-4867-ADCD-5DBF79D7789F}" dt="2021-09-19T21:15:51.968" v="1694" actId="1076"/>
          <ac:picMkLst>
            <pc:docMk/>
            <pc:sldMk cId="3771616741" sldId="1765"/>
            <ac:picMk id="5" creationId="{473642AC-3D56-4036-87D0-D44A16F522D1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16:36.720" v="1722" actId="20577"/>
        <pc:sldMkLst>
          <pc:docMk/>
          <pc:sldMk cId="2312652373" sldId="1766"/>
        </pc:sldMkLst>
        <pc:spChg chg="mod">
          <ac:chgData name="Antonio Liccardi" userId="12f146fe-f5a6-49a1-9eba-e1e2cc91e37c" providerId="ADAL" clId="{44AF7C39-F483-4867-ADCD-5DBF79D7789F}" dt="2021-09-19T21:16:36.720" v="1722" actId="20577"/>
          <ac:spMkLst>
            <pc:docMk/>
            <pc:sldMk cId="2312652373" sldId="1766"/>
            <ac:spMk id="2" creationId="{A3C33430-8EA7-4419-B083-3879D3D2AB75}"/>
          </ac:spMkLst>
        </pc:spChg>
        <pc:picChg chg="add mod">
          <ac:chgData name="Antonio Liccardi" userId="12f146fe-f5a6-49a1-9eba-e1e2cc91e37c" providerId="ADAL" clId="{44AF7C39-F483-4867-ADCD-5DBF79D7789F}" dt="2021-09-19T21:16:18.309" v="1698" actId="1076"/>
          <ac:picMkLst>
            <pc:docMk/>
            <pc:sldMk cId="2312652373" sldId="1766"/>
            <ac:picMk id="5" creationId="{845ABA81-1B21-4552-A165-F0B1ADCF0EA8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17:32.119" v="1757" actId="20577"/>
        <pc:sldMkLst>
          <pc:docMk/>
          <pc:sldMk cId="1683867906" sldId="1767"/>
        </pc:sldMkLst>
        <pc:spChg chg="mod">
          <ac:chgData name="Antonio Liccardi" userId="12f146fe-f5a6-49a1-9eba-e1e2cc91e37c" providerId="ADAL" clId="{44AF7C39-F483-4867-ADCD-5DBF79D7789F}" dt="2021-09-19T21:17:32.119" v="1757" actId="20577"/>
          <ac:spMkLst>
            <pc:docMk/>
            <pc:sldMk cId="1683867906" sldId="1767"/>
            <ac:spMk id="2" creationId="{52DEEB78-3809-41F3-BA27-7F8980E5B7BF}"/>
          </ac:spMkLst>
        </pc:spChg>
        <pc:picChg chg="add mod">
          <ac:chgData name="Antonio Liccardi" userId="12f146fe-f5a6-49a1-9eba-e1e2cc91e37c" providerId="ADAL" clId="{44AF7C39-F483-4867-ADCD-5DBF79D7789F}" dt="2021-09-19T21:17:22.366" v="1725" actId="1076"/>
          <ac:picMkLst>
            <pc:docMk/>
            <pc:sldMk cId="1683867906" sldId="1767"/>
            <ac:picMk id="5" creationId="{767E5CD4-6C10-43DF-AA83-828899015D19}"/>
          </ac:picMkLst>
        </pc:picChg>
      </pc:sldChg>
      <pc:sldChg chg="addSp modSp new add del mod">
        <pc:chgData name="Antonio Liccardi" userId="12f146fe-f5a6-49a1-9eba-e1e2cc91e37c" providerId="ADAL" clId="{44AF7C39-F483-4867-ADCD-5DBF79D7789F}" dt="2021-09-19T21:18:36.780" v="1794" actId="20577"/>
        <pc:sldMkLst>
          <pc:docMk/>
          <pc:sldMk cId="87032793" sldId="1768"/>
        </pc:sldMkLst>
        <pc:spChg chg="mod">
          <ac:chgData name="Antonio Liccardi" userId="12f146fe-f5a6-49a1-9eba-e1e2cc91e37c" providerId="ADAL" clId="{44AF7C39-F483-4867-ADCD-5DBF79D7789F}" dt="2021-09-19T21:18:36.780" v="1794" actId="20577"/>
          <ac:spMkLst>
            <pc:docMk/>
            <pc:sldMk cId="87032793" sldId="1768"/>
            <ac:spMk id="2" creationId="{3CBE4AF2-6861-42FB-84BD-E78039B1A997}"/>
          </ac:spMkLst>
        </pc:spChg>
        <pc:picChg chg="add mod">
          <ac:chgData name="Antonio Liccardi" userId="12f146fe-f5a6-49a1-9eba-e1e2cc91e37c" providerId="ADAL" clId="{44AF7C39-F483-4867-ADCD-5DBF79D7789F}" dt="2021-09-19T21:18:26.079" v="1762" actId="1076"/>
          <ac:picMkLst>
            <pc:docMk/>
            <pc:sldMk cId="87032793" sldId="1768"/>
            <ac:picMk id="5" creationId="{5D6A1400-0899-4D22-978A-C505CF31D31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0:17.513" v="1952" actId="20577"/>
        <pc:sldMkLst>
          <pc:docMk/>
          <pc:sldMk cId="997063625" sldId="1769"/>
        </pc:sldMkLst>
        <pc:spChg chg="mod">
          <ac:chgData name="Antonio Liccardi" userId="12f146fe-f5a6-49a1-9eba-e1e2cc91e37c" providerId="ADAL" clId="{44AF7C39-F483-4867-ADCD-5DBF79D7789F}" dt="2021-09-19T21:30:17.513" v="1952" actId="20577"/>
          <ac:spMkLst>
            <pc:docMk/>
            <pc:sldMk cId="997063625" sldId="1769"/>
            <ac:spMk id="2" creationId="{213F0AD1-4525-40B7-B157-CE9F5883C67B}"/>
          </ac:spMkLst>
        </pc:spChg>
        <pc:spChg chg="mod">
          <ac:chgData name="Antonio Liccardi" userId="12f146fe-f5a6-49a1-9eba-e1e2cc91e37c" providerId="ADAL" clId="{44AF7C39-F483-4867-ADCD-5DBF79D7789F}" dt="2021-09-19T21:22:36.634" v="1923" actId="20577"/>
          <ac:spMkLst>
            <pc:docMk/>
            <pc:sldMk cId="997063625" sldId="1769"/>
            <ac:spMk id="3" creationId="{5A4FDC1D-A492-450B-8C74-8C673FD072DD}"/>
          </ac:spMkLst>
        </pc:spChg>
        <pc:picChg chg="add mod">
          <ac:chgData name="Antonio Liccardi" userId="12f146fe-f5a6-49a1-9eba-e1e2cc91e37c" providerId="ADAL" clId="{44AF7C39-F483-4867-ADCD-5DBF79D7789F}" dt="2021-09-19T21:22:56.526" v="1925" actId="1076"/>
          <ac:picMkLst>
            <pc:docMk/>
            <pc:sldMk cId="997063625" sldId="1769"/>
            <ac:picMk id="5" creationId="{49530EE3-A4A4-4D76-805E-E916ADAB582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0:54.737" v="1982" actId="1076"/>
        <pc:sldMkLst>
          <pc:docMk/>
          <pc:sldMk cId="3926547432" sldId="1770"/>
        </pc:sldMkLst>
        <pc:spChg chg="mod">
          <ac:chgData name="Antonio Liccardi" userId="12f146fe-f5a6-49a1-9eba-e1e2cc91e37c" providerId="ADAL" clId="{44AF7C39-F483-4867-ADCD-5DBF79D7789F}" dt="2021-09-19T21:30:30.766" v="1978" actId="20577"/>
          <ac:spMkLst>
            <pc:docMk/>
            <pc:sldMk cId="3926547432" sldId="1770"/>
            <ac:spMk id="2" creationId="{0E3112C2-A66D-4EB5-B908-A0ABE8383DDD}"/>
          </ac:spMkLst>
        </pc:spChg>
        <pc:picChg chg="add mod">
          <ac:chgData name="Antonio Liccardi" userId="12f146fe-f5a6-49a1-9eba-e1e2cc91e37c" providerId="ADAL" clId="{44AF7C39-F483-4867-ADCD-5DBF79D7789F}" dt="2021-09-19T21:30:54.737" v="1982" actId="1076"/>
          <ac:picMkLst>
            <pc:docMk/>
            <pc:sldMk cId="3926547432" sldId="1770"/>
            <ac:picMk id="5" creationId="{13BD718D-EB7E-47B5-B425-F99AF655FE7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3:10.903" v="2008" actId="20577"/>
        <pc:sldMkLst>
          <pc:docMk/>
          <pc:sldMk cId="959293488" sldId="1771"/>
        </pc:sldMkLst>
        <pc:spChg chg="mod">
          <ac:chgData name="Antonio Liccardi" userId="12f146fe-f5a6-49a1-9eba-e1e2cc91e37c" providerId="ADAL" clId="{44AF7C39-F483-4867-ADCD-5DBF79D7789F}" dt="2021-09-19T21:33:10.903" v="2008" actId="20577"/>
          <ac:spMkLst>
            <pc:docMk/>
            <pc:sldMk cId="959293488" sldId="1771"/>
            <ac:spMk id="2" creationId="{8B0A6BC6-3E6A-470B-968E-3050B6972B4E}"/>
          </ac:spMkLst>
        </pc:spChg>
        <pc:picChg chg="add mod">
          <ac:chgData name="Antonio Liccardi" userId="12f146fe-f5a6-49a1-9eba-e1e2cc91e37c" providerId="ADAL" clId="{44AF7C39-F483-4867-ADCD-5DBF79D7789F}" dt="2021-09-19T21:33:03.920" v="2002" actId="1076"/>
          <ac:picMkLst>
            <pc:docMk/>
            <pc:sldMk cId="959293488" sldId="1771"/>
            <ac:picMk id="5" creationId="{56EFA43B-96C5-493D-876A-0E3051C08E6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3:49.489" v="2034" actId="1076"/>
        <pc:sldMkLst>
          <pc:docMk/>
          <pc:sldMk cId="69533855" sldId="1772"/>
        </pc:sldMkLst>
        <pc:spChg chg="mod">
          <ac:chgData name="Antonio Liccardi" userId="12f146fe-f5a6-49a1-9eba-e1e2cc91e37c" providerId="ADAL" clId="{44AF7C39-F483-4867-ADCD-5DBF79D7789F}" dt="2021-09-19T21:33:24.041" v="2032" actId="20577"/>
          <ac:spMkLst>
            <pc:docMk/>
            <pc:sldMk cId="69533855" sldId="1772"/>
            <ac:spMk id="2" creationId="{76A2F907-A622-4B32-8CA0-A54D912C511D}"/>
          </ac:spMkLst>
        </pc:spChg>
        <pc:picChg chg="add mod">
          <ac:chgData name="Antonio Liccardi" userId="12f146fe-f5a6-49a1-9eba-e1e2cc91e37c" providerId="ADAL" clId="{44AF7C39-F483-4867-ADCD-5DBF79D7789F}" dt="2021-09-19T21:33:49.489" v="2034" actId="1076"/>
          <ac:picMkLst>
            <pc:docMk/>
            <pc:sldMk cId="69533855" sldId="1772"/>
            <ac:picMk id="5" creationId="{D46041BA-0207-4CF5-A859-3B0C8CB5B52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5:16.288" v="2058" actId="1076"/>
        <pc:sldMkLst>
          <pc:docMk/>
          <pc:sldMk cId="299178928" sldId="1773"/>
        </pc:sldMkLst>
        <pc:spChg chg="mod">
          <ac:chgData name="Antonio Liccardi" userId="12f146fe-f5a6-49a1-9eba-e1e2cc91e37c" providerId="ADAL" clId="{44AF7C39-F483-4867-ADCD-5DBF79D7789F}" dt="2021-09-19T21:34:48.643" v="2055" actId="20577"/>
          <ac:spMkLst>
            <pc:docMk/>
            <pc:sldMk cId="299178928" sldId="1773"/>
            <ac:spMk id="2" creationId="{4D075E5E-4F0D-44A5-8830-F984D531F14D}"/>
          </ac:spMkLst>
        </pc:spChg>
        <pc:picChg chg="add mod">
          <ac:chgData name="Antonio Liccardi" userId="12f146fe-f5a6-49a1-9eba-e1e2cc91e37c" providerId="ADAL" clId="{44AF7C39-F483-4867-ADCD-5DBF79D7789F}" dt="2021-09-19T21:35:16.288" v="2058" actId="1076"/>
          <ac:picMkLst>
            <pc:docMk/>
            <pc:sldMk cId="299178928" sldId="1773"/>
            <ac:picMk id="5" creationId="{D5B418C1-CFB9-4B17-B9C3-E4FFFB4D44A9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0:31.805" v="2087"/>
        <pc:sldMkLst>
          <pc:docMk/>
          <pc:sldMk cId="2162327044" sldId="1774"/>
        </pc:sldMkLst>
        <pc:spChg chg="mod">
          <ac:chgData name="Antonio Liccardi" userId="12f146fe-f5a6-49a1-9eba-e1e2cc91e37c" providerId="ADAL" clId="{44AF7C39-F483-4867-ADCD-5DBF79D7789F}" dt="2021-09-19T21:50:07.376" v="2083" actId="20577"/>
          <ac:spMkLst>
            <pc:docMk/>
            <pc:sldMk cId="2162327044" sldId="1774"/>
            <ac:spMk id="2" creationId="{2BA952D5-36E7-4790-BC10-9D1546D9A44B}"/>
          </ac:spMkLst>
        </pc:spChg>
        <pc:picChg chg="add mod">
          <ac:chgData name="Antonio Liccardi" userId="12f146fe-f5a6-49a1-9eba-e1e2cc91e37c" providerId="ADAL" clId="{44AF7C39-F483-4867-ADCD-5DBF79D7789F}" dt="2021-09-19T21:50:29.277" v="2085" actId="1076"/>
          <ac:picMkLst>
            <pc:docMk/>
            <pc:sldMk cId="2162327044" sldId="1774"/>
            <ac:picMk id="5" creationId="{EE7FCAED-74FA-49C3-AE5D-BDB7693099EB}"/>
          </ac:picMkLst>
        </pc:picChg>
        <pc:picChg chg="add mod">
          <ac:chgData name="Antonio Liccardi" userId="12f146fe-f5a6-49a1-9eba-e1e2cc91e37c" providerId="ADAL" clId="{44AF7C39-F483-4867-ADCD-5DBF79D7789F}" dt="2021-09-19T21:50:31.805" v="2087"/>
          <ac:picMkLst>
            <pc:docMk/>
            <pc:sldMk cId="2162327044" sldId="1774"/>
            <ac:picMk id="6" creationId="{6F24AAA7-94C4-48E6-9380-68056CA40A72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1:54.626" v="2161" actId="1076"/>
        <pc:sldMkLst>
          <pc:docMk/>
          <pc:sldMk cId="1546999678" sldId="1775"/>
        </pc:sldMkLst>
        <pc:spChg chg="mod">
          <ac:chgData name="Antonio Liccardi" userId="12f146fe-f5a6-49a1-9eba-e1e2cc91e37c" providerId="ADAL" clId="{44AF7C39-F483-4867-ADCD-5DBF79D7789F}" dt="2021-09-19T21:50:57.689" v="2120" actId="20577"/>
          <ac:spMkLst>
            <pc:docMk/>
            <pc:sldMk cId="1546999678" sldId="1775"/>
            <ac:spMk id="2" creationId="{D1598C3D-9890-4105-B6DE-E7621FC1F60E}"/>
          </ac:spMkLst>
        </pc:spChg>
        <pc:spChg chg="mod">
          <ac:chgData name="Antonio Liccardi" userId="12f146fe-f5a6-49a1-9eba-e1e2cc91e37c" providerId="ADAL" clId="{44AF7C39-F483-4867-ADCD-5DBF79D7789F}" dt="2021-09-19T21:51:23.606" v="2154" actId="20577"/>
          <ac:spMkLst>
            <pc:docMk/>
            <pc:sldMk cId="1546999678" sldId="1775"/>
            <ac:spMk id="3" creationId="{B33B1746-37DB-4748-9A73-6AF4A41BCD2B}"/>
          </ac:spMkLst>
        </pc:spChg>
        <pc:spChg chg="add mod">
          <ac:chgData name="Antonio Liccardi" userId="12f146fe-f5a6-49a1-9eba-e1e2cc91e37c" providerId="ADAL" clId="{44AF7C39-F483-4867-ADCD-5DBF79D7789F}" dt="2021-09-19T21:51:30.492" v="2159"/>
          <ac:spMkLst>
            <pc:docMk/>
            <pc:sldMk cId="1546999678" sldId="1775"/>
            <ac:spMk id="6" creationId="{F768E170-3286-45A4-9ED5-F38E3794C57E}"/>
          </ac:spMkLst>
        </pc:spChg>
        <pc:spChg chg="add mod">
          <ac:chgData name="Antonio Liccardi" userId="12f146fe-f5a6-49a1-9eba-e1e2cc91e37c" providerId="ADAL" clId="{44AF7C39-F483-4867-ADCD-5DBF79D7789F}" dt="2021-09-19T21:51:30.222" v="2158"/>
          <ac:spMkLst>
            <pc:docMk/>
            <pc:sldMk cId="1546999678" sldId="1775"/>
            <ac:spMk id="7" creationId="{2DC5B7CA-BE26-4DAD-8CDD-2395A5D67FBD}"/>
          </ac:spMkLst>
        </pc:spChg>
        <pc:picChg chg="add mod">
          <ac:chgData name="Antonio Liccardi" userId="12f146fe-f5a6-49a1-9eba-e1e2cc91e37c" providerId="ADAL" clId="{44AF7C39-F483-4867-ADCD-5DBF79D7789F}" dt="2021-09-19T21:51:54.626" v="2161" actId="1076"/>
          <ac:picMkLst>
            <pc:docMk/>
            <pc:sldMk cId="1546999678" sldId="1775"/>
            <ac:picMk id="5" creationId="{3641DD7F-7A78-4D10-965C-F191A315343D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21:52:32.300" v="2170" actId="1076"/>
        <pc:sldMkLst>
          <pc:docMk/>
          <pc:sldMk cId="2773856303" sldId="1776"/>
        </pc:sldMkLst>
        <pc:spChg chg="mod">
          <ac:chgData name="Antonio Liccardi" userId="12f146fe-f5a6-49a1-9eba-e1e2cc91e37c" providerId="ADAL" clId="{44AF7C39-F483-4867-ADCD-5DBF79D7789F}" dt="2021-09-19T21:52:15.692" v="2163"/>
          <ac:spMkLst>
            <pc:docMk/>
            <pc:sldMk cId="2773856303" sldId="1776"/>
            <ac:spMk id="2" creationId="{8329289B-22C5-471D-9541-FFACF5920EEF}"/>
          </ac:spMkLst>
        </pc:spChg>
        <pc:spChg chg="del mod">
          <ac:chgData name="Antonio Liccardi" userId="12f146fe-f5a6-49a1-9eba-e1e2cc91e37c" providerId="ADAL" clId="{44AF7C39-F483-4867-ADCD-5DBF79D7789F}" dt="2021-09-19T21:52:30.021" v="2169" actId="22"/>
          <ac:spMkLst>
            <pc:docMk/>
            <pc:sldMk cId="2773856303" sldId="1776"/>
            <ac:spMk id="3" creationId="{2AEAFEB1-EDF8-499A-A07A-7AC5EAFAFA2A}"/>
          </ac:spMkLst>
        </pc:spChg>
        <pc:picChg chg="add mod ord">
          <ac:chgData name="Antonio Liccardi" userId="12f146fe-f5a6-49a1-9eba-e1e2cc91e37c" providerId="ADAL" clId="{44AF7C39-F483-4867-ADCD-5DBF79D7789F}" dt="2021-09-19T21:52:32.300" v="2170" actId="1076"/>
          <ac:picMkLst>
            <pc:docMk/>
            <pc:sldMk cId="2773856303" sldId="1776"/>
            <ac:picMk id="5" creationId="{4E2B3514-E9EC-43E9-84D6-EB7E6D1993CE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3:06.269" v="2176" actId="1076"/>
        <pc:sldMkLst>
          <pc:docMk/>
          <pc:sldMk cId="2674090692" sldId="1777"/>
        </pc:sldMkLst>
        <pc:spChg chg="mod">
          <ac:chgData name="Antonio Liccardi" userId="12f146fe-f5a6-49a1-9eba-e1e2cc91e37c" providerId="ADAL" clId="{44AF7C39-F483-4867-ADCD-5DBF79D7789F}" dt="2021-09-19T21:52:51.608" v="2174"/>
          <ac:spMkLst>
            <pc:docMk/>
            <pc:sldMk cId="2674090692" sldId="1777"/>
            <ac:spMk id="2" creationId="{7657C6A0-7636-412E-81E5-C4C85B1F586C}"/>
          </ac:spMkLst>
        </pc:spChg>
        <pc:picChg chg="add mod">
          <ac:chgData name="Antonio Liccardi" userId="12f146fe-f5a6-49a1-9eba-e1e2cc91e37c" providerId="ADAL" clId="{44AF7C39-F483-4867-ADCD-5DBF79D7789F}" dt="2021-09-19T21:53:06.269" v="2176" actId="1076"/>
          <ac:picMkLst>
            <pc:docMk/>
            <pc:sldMk cId="2674090692" sldId="1777"/>
            <ac:picMk id="5" creationId="{537440B7-CDFC-4C42-BFCF-CD8B2177E85E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6:05.964" v="2184"/>
        <pc:sldMkLst>
          <pc:docMk/>
          <pc:sldMk cId="2595294791" sldId="1778"/>
        </pc:sldMkLst>
        <pc:spChg chg="mod">
          <ac:chgData name="Antonio Liccardi" userId="12f146fe-f5a6-49a1-9eba-e1e2cc91e37c" providerId="ADAL" clId="{44AF7C39-F483-4867-ADCD-5DBF79D7789F}" dt="2021-09-19T21:56:05.964" v="2184"/>
          <ac:spMkLst>
            <pc:docMk/>
            <pc:sldMk cId="2595294791" sldId="1778"/>
            <ac:spMk id="2" creationId="{A0493A8B-637A-4DF8-88E7-41FFF957552F}"/>
          </ac:spMkLst>
        </pc:spChg>
        <pc:picChg chg="add mod">
          <ac:chgData name="Antonio Liccardi" userId="12f146fe-f5a6-49a1-9eba-e1e2cc91e37c" providerId="ADAL" clId="{44AF7C39-F483-4867-ADCD-5DBF79D7789F}" dt="2021-09-19T21:55:57.397" v="2183" actId="1076"/>
          <ac:picMkLst>
            <pc:docMk/>
            <pc:sldMk cId="2595294791" sldId="1778"/>
            <ac:picMk id="5" creationId="{0495DA31-ACFF-408A-AC72-3D9448D67FEE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21:56:34.688" v="2203" actId="1076"/>
        <pc:sldMkLst>
          <pc:docMk/>
          <pc:sldMk cId="1197491504" sldId="1779"/>
        </pc:sldMkLst>
        <pc:spChg chg="mod">
          <ac:chgData name="Antonio Liccardi" userId="12f146fe-f5a6-49a1-9eba-e1e2cc91e37c" providerId="ADAL" clId="{44AF7C39-F483-4867-ADCD-5DBF79D7789F}" dt="2021-09-19T21:56:30.351" v="2201" actId="20577"/>
          <ac:spMkLst>
            <pc:docMk/>
            <pc:sldMk cId="1197491504" sldId="1779"/>
            <ac:spMk id="2" creationId="{DCAE67A3-80A7-47AD-8329-01D88726AA82}"/>
          </ac:spMkLst>
        </pc:spChg>
        <pc:spChg chg="del">
          <ac:chgData name="Antonio Liccardi" userId="12f146fe-f5a6-49a1-9eba-e1e2cc91e37c" providerId="ADAL" clId="{44AF7C39-F483-4867-ADCD-5DBF79D7789F}" dt="2021-09-19T21:56:32.808" v="2202" actId="22"/>
          <ac:spMkLst>
            <pc:docMk/>
            <pc:sldMk cId="1197491504" sldId="1779"/>
            <ac:spMk id="3" creationId="{EF5C716C-1815-48B1-B3DB-818C0AF71370}"/>
          </ac:spMkLst>
        </pc:spChg>
        <pc:picChg chg="add mod ord">
          <ac:chgData name="Antonio Liccardi" userId="12f146fe-f5a6-49a1-9eba-e1e2cc91e37c" providerId="ADAL" clId="{44AF7C39-F483-4867-ADCD-5DBF79D7789F}" dt="2021-09-19T21:56:34.688" v="2203" actId="1076"/>
          <ac:picMkLst>
            <pc:docMk/>
            <pc:sldMk cId="1197491504" sldId="1779"/>
            <ac:picMk id="5" creationId="{B0B7761C-6681-4740-8CBE-E9894CCB0D7D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05:46.485" v="2222" actId="20577"/>
        <pc:sldMkLst>
          <pc:docMk/>
          <pc:sldMk cId="3773301717" sldId="1780"/>
        </pc:sldMkLst>
        <pc:spChg chg="mod">
          <ac:chgData name="Antonio Liccardi" userId="12f146fe-f5a6-49a1-9eba-e1e2cc91e37c" providerId="ADAL" clId="{44AF7C39-F483-4867-ADCD-5DBF79D7789F}" dt="2021-09-19T22:05:46.485" v="2222" actId="20577"/>
          <ac:spMkLst>
            <pc:docMk/>
            <pc:sldMk cId="3773301717" sldId="1780"/>
            <ac:spMk id="2" creationId="{A8B8E605-1A81-4D30-BF97-87D407B82A44}"/>
          </ac:spMkLst>
        </pc:spChg>
        <pc:picChg chg="add mod">
          <ac:chgData name="Antonio Liccardi" userId="12f146fe-f5a6-49a1-9eba-e1e2cc91e37c" providerId="ADAL" clId="{44AF7C39-F483-4867-ADCD-5DBF79D7789F}" dt="2021-09-19T22:05:39.722" v="2206" actId="1076"/>
          <ac:picMkLst>
            <pc:docMk/>
            <pc:sldMk cId="3773301717" sldId="1780"/>
            <ac:picMk id="5" creationId="{2261E732-D8BB-4051-9CD6-B45F8D38A475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21:18.275" v="2236" actId="1076"/>
        <pc:sldMkLst>
          <pc:docMk/>
          <pc:sldMk cId="3007580731" sldId="1781"/>
        </pc:sldMkLst>
        <pc:spChg chg="mod">
          <ac:chgData name="Antonio Liccardi" userId="12f146fe-f5a6-49a1-9eba-e1e2cc91e37c" providerId="ADAL" clId="{44AF7C39-F483-4867-ADCD-5DBF79D7789F}" dt="2021-09-19T22:20:58.161" v="2234" actId="20577"/>
          <ac:spMkLst>
            <pc:docMk/>
            <pc:sldMk cId="3007580731" sldId="1781"/>
            <ac:spMk id="2" creationId="{888D3B93-9DD9-4A2A-A27B-3395FAE6CA7E}"/>
          </ac:spMkLst>
        </pc:spChg>
        <pc:picChg chg="add mod">
          <ac:chgData name="Antonio Liccardi" userId="12f146fe-f5a6-49a1-9eba-e1e2cc91e37c" providerId="ADAL" clId="{44AF7C39-F483-4867-ADCD-5DBF79D7789F}" dt="2021-09-19T22:21:18.275" v="2236" actId="1076"/>
          <ac:picMkLst>
            <pc:docMk/>
            <pc:sldMk cId="3007580731" sldId="1781"/>
            <ac:picMk id="5" creationId="{7052A70F-F67F-4C3F-8B63-10DAE0F18FD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21:46.588" v="2263" actId="1076"/>
        <pc:sldMkLst>
          <pc:docMk/>
          <pc:sldMk cId="2088198721" sldId="1782"/>
        </pc:sldMkLst>
        <pc:spChg chg="mod">
          <ac:chgData name="Antonio Liccardi" userId="12f146fe-f5a6-49a1-9eba-e1e2cc91e37c" providerId="ADAL" clId="{44AF7C39-F483-4867-ADCD-5DBF79D7789F}" dt="2021-09-19T22:21:27.724" v="2259" actId="20577"/>
          <ac:spMkLst>
            <pc:docMk/>
            <pc:sldMk cId="2088198721" sldId="1782"/>
            <ac:spMk id="2" creationId="{74622CAB-DC75-4A2C-AC55-6107DD6CF182}"/>
          </ac:spMkLst>
        </pc:spChg>
        <pc:picChg chg="add mod">
          <ac:chgData name="Antonio Liccardi" userId="12f146fe-f5a6-49a1-9eba-e1e2cc91e37c" providerId="ADAL" clId="{44AF7C39-F483-4867-ADCD-5DBF79D7789F}" dt="2021-09-19T22:21:46.588" v="2263" actId="1076"/>
          <ac:picMkLst>
            <pc:docMk/>
            <pc:sldMk cId="2088198721" sldId="1782"/>
            <ac:picMk id="5" creationId="{FC08E803-D3D8-491B-908C-DA02ADFD919C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22:18.448" v="2292" actId="1076"/>
        <pc:sldMkLst>
          <pc:docMk/>
          <pc:sldMk cId="3788464130" sldId="1783"/>
        </pc:sldMkLst>
        <pc:spChg chg="mod">
          <ac:chgData name="Antonio Liccardi" userId="12f146fe-f5a6-49a1-9eba-e1e2cc91e37c" providerId="ADAL" clId="{44AF7C39-F483-4867-ADCD-5DBF79D7789F}" dt="2021-09-19T22:22:00.532" v="2289" actId="20577"/>
          <ac:spMkLst>
            <pc:docMk/>
            <pc:sldMk cId="3788464130" sldId="1783"/>
            <ac:spMk id="2" creationId="{2B0FDAE9-A81D-463E-AAC3-68AEA24F1506}"/>
          </ac:spMkLst>
        </pc:spChg>
        <pc:picChg chg="add mod">
          <ac:chgData name="Antonio Liccardi" userId="12f146fe-f5a6-49a1-9eba-e1e2cc91e37c" providerId="ADAL" clId="{44AF7C39-F483-4867-ADCD-5DBF79D7789F}" dt="2021-09-19T22:22:18.448" v="2292" actId="1076"/>
          <ac:picMkLst>
            <pc:docMk/>
            <pc:sldMk cId="3788464130" sldId="1783"/>
            <ac:picMk id="5" creationId="{51921B36-B479-4622-BDE5-31BC55A7D3DF}"/>
          </ac:picMkLst>
        </pc:picChg>
      </pc:sldChg>
      <pc:sldMasterChg chg="delSldLayout">
        <pc:chgData name="Antonio Liccardi" userId="12f146fe-f5a6-49a1-9eba-e1e2cc91e37c" providerId="ADAL" clId="{44AF7C39-F483-4867-ADCD-5DBF79D7789F}" dt="2021-09-19T09:58:27.263" v="0" actId="47"/>
        <pc:sldMasterMkLst>
          <pc:docMk/>
          <pc:sldMasterMk cId="0" sldId="2147483653"/>
        </pc:sldMasterMkLst>
        <pc:sldLayoutChg chg="del">
          <pc:chgData name="Antonio Liccardi" userId="12f146fe-f5a6-49a1-9eba-e1e2cc91e37c" providerId="ADAL" clId="{44AF7C39-F483-4867-ADCD-5DBF79D7789F}" dt="2021-09-19T09:58:27.263" v="0" actId="47"/>
          <pc:sldLayoutMkLst>
            <pc:docMk/>
            <pc:sldMasterMk cId="0" sldId="2147483653"/>
            <pc:sldLayoutMk cId="355511972" sldId="2147483655"/>
          </pc:sldLayoutMkLst>
        </pc:sldLayoutChg>
      </pc:sldMasterChg>
    </pc:docChg>
  </pc:docChgLst>
  <pc:docChgLst>
    <pc:chgData name="Antonio Liccardi" userId="12f146fe-f5a6-49a1-9eba-e1e2cc91e37c" providerId="ADAL" clId="{5830CA7F-3B79-4326-AA17-85C72BD07ADF}"/>
    <pc:docChg chg="undo custSel modSld">
      <pc:chgData name="Antonio Liccardi" userId="12f146fe-f5a6-49a1-9eba-e1e2cc91e37c" providerId="ADAL" clId="{5830CA7F-3B79-4326-AA17-85C72BD07ADF}" dt="2022-04-05T13:57:19.286" v="49" actId="478"/>
      <pc:docMkLst>
        <pc:docMk/>
      </pc:docMkLst>
      <pc:sldChg chg="modSp mod">
        <pc:chgData name="Antonio Liccardi" userId="12f146fe-f5a6-49a1-9eba-e1e2cc91e37c" providerId="ADAL" clId="{5830CA7F-3B79-4326-AA17-85C72BD07ADF}" dt="2022-04-05T13:01:17.737" v="18" actId="20577"/>
        <pc:sldMkLst>
          <pc:docMk/>
          <pc:sldMk cId="3883609146" sldId="295"/>
        </pc:sldMkLst>
        <pc:spChg chg="mod">
          <ac:chgData name="Antonio Liccardi" userId="12f146fe-f5a6-49a1-9eba-e1e2cc91e37c" providerId="ADAL" clId="{5830CA7F-3B79-4326-AA17-85C72BD07ADF}" dt="2022-04-05T13:01:17.737" v="18" actId="20577"/>
          <ac:spMkLst>
            <pc:docMk/>
            <pc:sldMk cId="3883609146" sldId="295"/>
            <ac:spMk id="3" creationId="{08FDBA3D-3A46-E54B-850D-72B089550DFC}"/>
          </ac:spMkLst>
        </pc:spChg>
      </pc:sldChg>
      <pc:sldChg chg="modSp mod">
        <pc:chgData name="Antonio Liccardi" userId="12f146fe-f5a6-49a1-9eba-e1e2cc91e37c" providerId="ADAL" clId="{5830CA7F-3B79-4326-AA17-85C72BD07ADF}" dt="2022-04-05T13:01:31.303" v="20" actId="14100"/>
        <pc:sldMkLst>
          <pc:docMk/>
          <pc:sldMk cId="2161770757" sldId="1722"/>
        </pc:sldMkLst>
        <pc:picChg chg="mod">
          <ac:chgData name="Antonio Liccardi" userId="12f146fe-f5a6-49a1-9eba-e1e2cc91e37c" providerId="ADAL" clId="{5830CA7F-3B79-4326-AA17-85C72BD07ADF}" dt="2022-04-05T13:01:31.303" v="20" actId="14100"/>
          <ac:picMkLst>
            <pc:docMk/>
            <pc:sldMk cId="2161770757" sldId="1722"/>
            <ac:picMk id="5" creationId="{83C5BB73-5EEA-4739-BAFE-EEA377A48795}"/>
          </ac:picMkLst>
        </pc:picChg>
      </pc:sldChg>
      <pc:sldChg chg="delSp mod">
        <pc:chgData name="Antonio Liccardi" userId="12f146fe-f5a6-49a1-9eba-e1e2cc91e37c" providerId="ADAL" clId="{5830CA7F-3B79-4326-AA17-85C72BD07ADF}" dt="2022-04-05T13:14:19.646" v="21" actId="478"/>
        <pc:sldMkLst>
          <pc:docMk/>
          <pc:sldMk cId="2446887600" sldId="1731"/>
        </pc:sldMkLst>
        <pc:spChg chg="del">
          <ac:chgData name="Antonio Liccardi" userId="12f146fe-f5a6-49a1-9eba-e1e2cc91e37c" providerId="ADAL" clId="{5830CA7F-3B79-4326-AA17-85C72BD07ADF}" dt="2022-04-05T13:14:19.646" v="21" actId="478"/>
          <ac:spMkLst>
            <pc:docMk/>
            <pc:sldMk cId="2446887600" sldId="1731"/>
            <ac:spMk id="3" creationId="{4E0B6B71-FD52-4293-A9BC-71BE702EB0B8}"/>
          </ac:spMkLst>
        </pc:spChg>
      </pc:sldChg>
      <pc:sldChg chg="delSp mod">
        <pc:chgData name="Antonio Liccardi" userId="12f146fe-f5a6-49a1-9eba-e1e2cc91e37c" providerId="ADAL" clId="{5830CA7F-3B79-4326-AA17-85C72BD07ADF}" dt="2022-04-05T13:15:40.286" v="22" actId="478"/>
        <pc:sldMkLst>
          <pc:docMk/>
          <pc:sldMk cId="2241779151" sldId="1738"/>
        </pc:sldMkLst>
        <pc:spChg chg="del">
          <ac:chgData name="Antonio Liccardi" userId="12f146fe-f5a6-49a1-9eba-e1e2cc91e37c" providerId="ADAL" clId="{5830CA7F-3B79-4326-AA17-85C72BD07ADF}" dt="2022-04-05T13:15:40.286" v="22" actId="478"/>
          <ac:spMkLst>
            <pc:docMk/>
            <pc:sldMk cId="2241779151" sldId="1738"/>
            <ac:spMk id="3" creationId="{BE86AA88-1D53-42CF-96D4-59BFFA84ACBF}"/>
          </ac:spMkLst>
        </pc:spChg>
      </pc:sldChg>
      <pc:sldChg chg="delSp mod">
        <pc:chgData name="Antonio Liccardi" userId="12f146fe-f5a6-49a1-9eba-e1e2cc91e37c" providerId="ADAL" clId="{5830CA7F-3B79-4326-AA17-85C72BD07ADF}" dt="2022-04-05T13:15:57.678" v="23" actId="478"/>
        <pc:sldMkLst>
          <pc:docMk/>
          <pc:sldMk cId="2960717012" sldId="1740"/>
        </pc:sldMkLst>
        <pc:spChg chg="del">
          <ac:chgData name="Antonio Liccardi" userId="12f146fe-f5a6-49a1-9eba-e1e2cc91e37c" providerId="ADAL" clId="{5830CA7F-3B79-4326-AA17-85C72BD07ADF}" dt="2022-04-05T13:15:57.678" v="23" actId="478"/>
          <ac:spMkLst>
            <pc:docMk/>
            <pc:sldMk cId="2960717012" sldId="1740"/>
            <ac:spMk id="3" creationId="{BE86AA88-1D53-42CF-96D4-59BFFA84ACBF}"/>
          </ac:spMkLst>
        </pc:spChg>
      </pc:sldChg>
      <pc:sldChg chg="delSp mod">
        <pc:chgData name="Antonio Liccardi" userId="12f146fe-f5a6-49a1-9eba-e1e2cc91e37c" providerId="ADAL" clId="{5830CA7F-3B79-4326-AA17-85C72BD07ADF}" dt="2022-04-05T13:51:35.096" v="24" actId="478"/>
        <pc:sldMkLst>
          <pc:docMk/>
          <pc:sldMk cId="1461658303" sldId="1754"/>
        </pc:sldMkLst>
        <pc:spChg chg="del">
          <ac:chgData name="Antonio Liccardi" userId="12f146fe-f5a6-49a1-9eba-e1e2cc91e37c" providerId="ADAL" clId="{5830CA7F-3B79-4326-AA17-85C72BD07ADF}" dt="2022-04-05T13:51:35.096" v="24" actId="478"/>
          <ac:spMkLst>
            <pc:docMk/>
            <pc:sldMk cId="1461658303" sldId="1754"/>
            <ac:spMk id="8" creationId="{171B2F58-50B4-4D93-95D1-BBCC6E771BA7}"/>
          </ac:spMkLst>
        </pc:spChg>
      </pc:sldChg>
      <pc:sldChg chg="delSp mod">
        <pc:chgData name="Antonio Liccardi" userId="12f146fe-f5a6-49a1-9eba-e1e2cc91e37c" providerId="ADAL" clId="{5830CA7F-3B79-4326-AA17-85C72BD07ADF}" dt="2022-04-05T13:51:44.839" v="25" actId="478"/>
        <pc:sldMkLst>
          <pc:docMk/>
          <pc:sldMk cId="2607586086" sldId="1755"/>
        </pc:sldMkLst>
        <pc:spChg chg="del">
          <ac:chgData name="Antonio Liccardi" userId="12f146fe-f5a6-49a1-9eba-e1e2cc91e37c" providerId="ADAL" clId="{5830CA7F-3B79-4326-AA17-85C72BD07ADF}" dt="2022-04-05T13:51:44.839" v="25" actId="478"/>
          <ac:spMkLst>
            <pc:docMk/>
            <pc:sldMk cId="2607586086" sldId="1755"/>
            <ac:spMk id="3" creationId="{369A5C0A-F862-41A9-971E-3828E5C2E5E3}"/>
          </ac:spMkLst>
        </pc:spChg>
      </pc:sldChg>
      <pc:sldChg chg="delSp mod">
        <pc:chgData name="Antonio Liccardi" userId="12f146fe-f5a6-49a1-9eba-e1e2cc91e37c" providerId="ADAL" clId="{5830CA7F-3B79-4326-AA17-85C72BD07ADF}" dt="2022-04-05T13:51:52.579" v="26" actId="478"/>
        <pc:sldMkLst>
          <pc:docMk/>
          <pc:sldMk cId="2872667771" sldId="1756"/>
        </pc:sldMkLst>
        <pc:spChg chg="del">
          <ac:chgData name="Antonio Liccardi" userId="12f146fe-f5a6-49a1-9eba-e1e2cc91e37c" providerId="ADAL" clId="{5830CA7F-3B79-4326-AA17-85C72BD07ADF}" dt="2022-04-05T13:51:52.579" v="26" actId="478"/>
          <ac:spMkLst>
            <pc:docMk/>
            <pc:sldMk cId="2872667771" sldId="1756"/>
            <ac:spMk id="3" creationId="{B2196EA2-9230-4341-90E8-573A96F1C939}"/>
          </ac:spMkLst>
        </pc:spChg>
      </pc:sldChg>
      <pc:sldChg chg="delSp mod">
        <pc:chgData name="Antonio Liccardi" userId="12f146fe-f5a6-49a1-9eba-e1e2cc91e37c" providerId="ADAL" clId="{5830CA7F-3B79-4326-AA17-85C72BD07ADF}" dt="2022-04-05T13:52:03.131" v="27" actId="478"/>
        <pc:sldMkLst>
          <pc:docMk/>
          <pc:sldMk cId="2980777331" sldId="1757"/>
        </pc:sldMkLst>
        <pc:spChg chg="del">
          <ac:chgData name="Antonio Liccardi" userId="12f146fe-f5a6-49a1-9eba-e1e2cc91e37c" providerId="ADAL" clId="{5830CA7F-3B79-4326-AA17-85C72BD07ADF}" dt="2022-04-05T13:52:03.131" v="27" actId="478"/>
          <ac:spMkLst>
            <pc:docMk/>
            <pc:sldMk cId="2980777331" sldId="1757"/>
            <ac:spMk id="3" creationId="{671E2A31-B2C6-4FD7-A969-8D03C8C5C9BD}"/>
          </ac:spMkLst>
        </pc:spChg>
      </pc:sldChg>
      <pc:sldChg chg="addSp delSp mod">
        <pc:chgData name="Antonio Liccardi" userId="12f146fe-f5a6-49a1-9eba-e1e2cc91e37c" providerId="ADAL" clId="{5830CA7F-3B79-4326-AA17-85C72BD07ADF}" dt="2022-04-05T13:52:16.902" v="30" actId="478"/>
        <pc:sldMkLst>
          <pc:docMk/>
          <pc:sldMk cId="1105991769" sldId="1759"/>
        </pc:sldMkLst>
        <pc:spChg chg="del">
          <ac:chgData name="Antonio Liccardi" userId="12f146fe-f5a6-49a1-9eba-e1e2cc91e37c" providerId="ADAL" clId="{5830CA7F-3B79-4326-AA17-85C72BD07ADF}" dt="2022-04-05T13:52:16.902" v="30" actId="478"/>
          <ac:spMkLst>
            <pc:docMk/>
            <pc:sldMk cId="1105991769" sldId="1759"/>
            <ac:spMk id="3" creationId="{671E2A31-B2C6-4FD7-A969-8D03C8C5C9BD}"/>
          </ac:spMkLst>
        </pc:spChg>
        <pc:picChg chg="add del">
          <ac:chgData name="Antonio Liccardi" userId="12f146fe-f5a6-49a1-9eba-e1e2cc91e37c" providerId="ADAL" clId="{5830CA7F-3B79-4326-AA17-85C72BD07ADF}" dt="2022-04-05T13:52:14.673" v="29" actId="478"/>
          <ac:picMkLst>
            <pc:docMk/>
            <pc:sldMk cId="1105991769" sldId="1759"/>
            <ac:picMk id="5" creationId="{A86D3363-7CE5-4846-9420-4D0918E7BECD}"/>
          </ac:picMkLst>
        </pc:picChg>
      </pc:sldChg>
      <pc:sldChg chg="delSp mod">
        <pc:chgData name="Antonio Liccardi" userId="12f146fe-f5a6-49a1-9eba-e1e2cc91e37c" providerId="ADAL" clId="{5830CA7F-3B79-4326-AA17-85C72BD07ADF}" dt="2022-04-05T13:52:58.594" v="31" actId="478"/>
        <pc:sldMkLst>
          <pc:docMk/>
          <pc:sldMk cId="915312873" sldId="1760"/>
        </pc:sldMkLst>
        <pc:spChg chg="del">
          <ac:chgData name="Antonio Liccardi" userId="12f146fe-f5a6-49a1-9eba-e1e2cc91e37c" providerId="ADAL" clId="{5830CA7F-3B79-4326-AA17-85C72BD07ADF}" dt="2022-04-05T13:52:58.594" v="31" actId="478"/>
          <ac:spMkLst>
            <pc:docMk/>
            <pc:sldMk cId="915312873" sldId="1760"/>
            <ac:spMk id="3" creationId="{43D6C845-F8BF-478D-B360-7FFA55DB2120}"/>
          </ac:spMkLst>
        </pc:spChg>
      </pc:sldChg>
      <pc:sldChg chg="delSp mod">
        <pc:chgData name="Antonio Liccardi" userId="12f146fe-f5a6-49a1-9eba-e1e2cc91e37c" providerId="ADAL" clId="{5830CA7F-3B79-4326-AA17-85C72BD07ADF}" dt="2022-04-05T13:53:08.339" v="32" actId="478"/>
        <pc:sldMkLst>
          <pc:docMk/>
          <pc:sldMk cId="802970807" sldId="1761"/>
        </pc:sldMkLst>
        <pc:spChg chg="del">
          <ac:chgData name="Antonio Liccardi" userId="12f146fe-f5a6-49a1-9eba-e1e2cc91e37c" providerId="ADAL" clId="{5830CA7F-3B79-4326-AA17-85C72BD07ADF}" dt="2022-04-05T13:53:08.339" v="32" actId="478"/>
          <ac:spMkLst>
            <pc:docMk/>
            <pc:sldMk cId="802970807" sldId="1761"/>
            <ac:spMk id="3" creationId="{AE198D81-D88A-4586-BD87-AB30A995A026}"/>
          </ac:spMkLst>
        </pc:spChg>
      </pc:sldChg>
      <pc:sldChg chg="delSp mod">
        <pc:chgData name="Antonio Liccardi" userId="12f146fe-f5a6-49a1-9eba-e1e2cc91e37c" providerId="ADAL" clId="{5830CA7F-3B79-4326-AA17-85C72BD07ADF}" dt="2022-04-05T13:53:26.925" v="33" actId="478"/>
        <pc:sldMkLst>
          <pc:docMk/>
          <pc:sldMk cId="210655149" sldId="1763"/>
        </pc:sldMkLst>
        <pc:spChg chg="del">
          <ac:chgData name="Antonio Liccardi" userId="12f146fe-f5a6-49a1-9eba-e1e2cc91e37c" providerId="ADAL" clId="{5830CA7F-3B79-4326-AA17-85C72BD07ADF}" dt="2022-04-05T13:53:26.925" v="33" actId="478"/>
          <ac:spMkLst>
            <pc:docMk/>
            <pc:sldMk cId="210655149" sldId="1763"/>
            <ac:spMk id="3" creationId="{A8570B61-0798-42BC-84CE-17DC5261ED9F}"/>
          </ac:spMkLst>
        </pc:spChg>
      </pc:sldChg>
      <pc:sldChg chg="delSp mod">
        <pc:chgData name="Antonio Liccardi" userId="12f146fe-f5a6-49a1-9eba-e1e2cc91e37c" providerId="ADAL" clId="{5830CA7F-3B79-4326-AA17-85C72BD07ADF}" dt="2022-04-05T13:53:45.351" v="34" actId="478"/>
        <pc:sldMkLst>
          <pc:docMk/>
          <pc:sldMk cId="3283511963" sldId="1764"/>
        </pc:sldMkLst>
        <pc:spChg chg="del">
          <ac:chgData name="Antonio Liccardi" userId="12f146fe-f5a6-49a1-9eba-e1e2cc91e37c" providerId="ADAL" clId="{5830CA7F-3B79-4326-AA17-85C72BD07ADF}" dt="2022-04-05T13:53:45.351" v="34" actId="478"/>
          <ac:spMkLst>
            <pc:docMk/>
            <pc:sldMk cId="3283511963" sldId="1764"/>
            <ac:spMk id="3" creationId="{A8570B61-0798-42BC-84CE-17DC5261ED9F}"/>
          </ac:spMkLst>
        </pc:spChg>
      </pc:sldChg>
      <pc:sldChg chg="delSp mod">
        <pc:chgData name="Antonio Liccardi" userId="12f146fe-f5a6-49a1-9eba-e1e2cc91e37c" providerId="ADAL" clId="{5830CA7F-3B79-4326-AA17-85C72BD07ADF}" dt="2022-04-05T13:54:01.932" v="35" actId="478"/>
        <pc:sldMkLst>
          <pc:docMk/>
          <pc:sldMk cId="3771616741" sldId="1765"/>
        </pc:sldMkLst>
        <pc:spChg chg="del">
          <ac:chgData name="Antonio Liccardi" userId="12f146fe-f5a6-49a1-9eba-e1e2cc91e37c" providerId="ADAL" clId="{5830CA7F-3B79-4326-AA17-85C72BD07ADF}" dt="2022-04-05T13:54:01.932" v="35" actId="478"/>
          <ac:spMkLst>
            <pc:docMk/>
            <pc:sldMk cId="3771616741" sldId="1765"/>
            <ac:spMk id="3" creationId="{70770D0A-A77B-4F52-9EA7-BB6E6C2FF781}"/>
          </ac:spMkLst>
        </pc:spChg>
      </pc:sldChg>
      <pc:sldChg chg="delSp mod">
        <pc:chgData name="Antonio Liccardi" userId="12f146fe-f5a6-49a1-9eba-e1e2cc91e37c" providerId="ADAL" clId="{5830CA7F-3B79-4326-AA17-85C72BD07ADF}" dt="2022-04-05T13:54:10.869" v="36" actId="478"/>
        <pc:sldMkLst>
          <pc:docMk/>
          <pc:sldMk cId="2312652373" sldId="1766"/>
        </pc:sldMkLst>
        <pc:spChg chg="del">
          <ac:chgData name="Antonio Liccardi" userId="12f146fe-f5a6-49a1-9eba-e1e2cc91e37c" providerId="ADAL" clId="{5830CA7F-3B79-4326-AA17-85C72BD07ADF}" dt="2022-04-05T13:54:10.869" v="36" actId="478"/>
          <ac:spMkLst>
            <pc:docMk/>
            <pc:sldMk cId="2312652373" sldId="1766"/>
            <ac:spMk id="3" creationId="{76B42624-F1B1-4B7E-82B4-69E9F96D67A9}"/>
          </ac:spMkLst>
        </pc:spChg>
      </pc:sldChg>
      <pc:sldChg chg="delSp mod">
        <pc:chgData name="Antonio Liccardi" userId="12f146fe-f5a6-49a1-9eba-e1e2cc91e37c" providerId="ADAL" clId="{5830CA7F-3B79-4326-AA17-85C72BD07ADF}" dt="2022-04-05T13:54:21.531" v="37" actId="478"/>
        <pc:sldMkLst>
          <pc:docMk/>
          <pc:sldMk cId="1683867906" sldId="1767"/>
        </pc:sldMkLst>
        <pc:spChg chg="del">
          <ac:chgData name="Antonio Liccardi" userId="12f146fe-f5a6-49a1-9eba-e1e2cc91e37c" providerId="ADAL" clId="{5830CA7F-3B79-4326-AA17-85C72BD07ADF}" dt="2022-04-05T13:54:21.531" v="37" actId="478"/>
          <ac:spMkLst>
            <pc:docMk/>
            <pc:sldMk cId="1683867906" sldId="1767"/>
            <ac:spMk id="3" creationId="{BD049BDB-AB14-46BF-ADDC-7D124E6AB019}"/>
          </ac:spMkLst>
        </pc:spChg>
      </pc:sldChg>
      <pc:sldChg chg="delSp mod">
        <pc:chgData name="Antonio Liccardi" userId="12f146fe-f5a6-49a1-9eba-e1e2cc91e37c" providerId="ADAL" clId="{5830CA7F-3B79-4326-AA17-85C72BD07ADF}" dt="2022-04-05T13:54:41.466" v="38" actId="478"/>
        <pc:sldMkLst>
          <pc:docMk/>
          <pc:sldMk cId="87032793" sldId="1768"/>
        </pc:sldMkLst>
        <pc:spChg chg="del">
          <ac:chgData name="Antonio Liccardi" userId="12f146fe-f5a6-49a1-9eba-e1e2cc91e37c" providerId="ADAL" clId="{5830CA7F-3B79-4326-AA17-85C72BD07ADF}" dt="2022-04-05T13:54:41.466" v="38" actId="478"/>
          <ac:spMkLst>
            <pc:docMk/>
            <pc:sldMk cId="87032793" sldId="1768"/>
            <ac:spMk id="3" creationId="{56CA1376-A04B-47DE-A421-94ED77CE32AE}"/>
          </ac:spMkLst>
        </pc:spChg>
      </pc:sldChg>
      <pc:sldChg chg="delSp mod">
        <pc:chgData name="Antonio Liccardi" userId="12f146fe-f5a6-49a1-9eba-e1e2cc91e37c" providerId="ADAL" clId="{5830CA7F-3B79-4326-AA17-85C72BD07ADF}" dt="2022-04-05T13:55:17.129" v="39" actId="478"/>
        <pc:sldMkLst>
          <pc:docMk/>
          <pc:sldMk cId="3926547432" sldId="1770"/>
        </pc:sldMkLst>
        <pc:spChg chg="del">
          <ac:chgData name="Antonio Liccardi" userId="12f146fe-f5a6-49a1-9eba-e1e2cc91e37c" providerId="ADAL" clId="{5830CA7F-3B79-4326-AA17-85C72BD07ADF}" dt="2022-04-05T13:55:17.129" v="39" actId="478"/>
          <ac:spMkLst>
            <pc:docMk/>
            <pc:sldMk cId="3926547432" sldId="1770"/>
            <ac:spMk id="3" creationId="{022AED19-3B37-4334-833F-D173D7A4ADEF}"/>
          </ac:spMkLst>
        </pc:spChg>
      </pc:sldChg>
      <pc:sldChg chg="delSp mod">
        <pc:chgData name="Antonio Liccardi" userId="12f146fe-f5a6-49a1-9eba-e1e2cc91e37c" providerId="ADAL" clId="{5830CA7F-3B79-4326-AA17-85C72BD07ADF}" dt="2022-04-05T13:55:21.673" v="40" actId="478"/>
        <pc:sldMkLst>
          <pc:docMk/>
          <pc:sldMk cId="959293488" sldId="1771"/>
        </pc:sldMkLst>
        <pc:spChg chg="del">
          <ac:chgData name="Antonio Liccardi" userId="12f146fe-f5a6-49a1-9eba-e1e2cc91e37c" providerId="ADAL" clId="{5830CA7F-3B79-4326-AA17-85C72BD07ADF}" dt="2022-04-05T13:55:21.673" v="40" actId="478"/>
          <ac:spMkLst>
            <pc:docMk/>
            <pc:sldMk cId="959293488" sldId="1771"/>
            <ac:spMk id="3" creationId="{B6077DCE-4311-4BFF-B319-D22C8ED9CA4A}"/>
          </ac:spMkLst>
        </pc:spChg>
      </pc:sldChg>
      <pc:sldChg chg="delSp mod">
        <pc:chgData name="Antonio Liccardi" userId="12f146fe-f5a6-49a1-9eba-e1e2cc91e37c" providerId="ADAL" clId="{5830CA7F-3B79-4326-AA17-85C72BD07ADF}" dt="2022-04-05T13:55:46.558" v="41" actId="478"/>
        <pc:sldMkLst>
          <pc:docMk/>
          <pc:sldMk cId="69533855" sldId="1772"/>
        </pc:sldMkLst>
        <pc:spChg chg="del">
          <ac:chgData name="Antonio Liccardi" userId="12f146fe-f5a6-49a1-9eba-e1e2cc91e37c" providerId="ADAL" clId="{5830CA7F-3B79-4326-AA17-85C72BD07ADF}" dt="2022-04-05T13:55:46.558" v="41" actId="478"/>
          <ac:spMkLst>
            <pc:docMk/>
            <pc:sldMk cId="69533855" sldId="1772"/>
            <ac:spMk id="3" creationId="{D13C4142-687C-4C58-9739-E43DA4C9381D}"/>
          </ac:spMkLst>
        </pc:spChg>
      </pc:sldChg>
      <pc:sldChg chg="delSp mod">
        <pc:chgData name="Antonio Liccardi" userId="12f146fe-f5a6-49a1-9eba-e1e2cc91e37c" providerId="ADAL" clId="{5830CA7F-3B79-4326-AA17-85C72BD07ADF}" dt="2022-04-05T13:56:01.569" v="42" actId="478"/>
        <pc:sldMkLst>
          <pc:docMk/>
          <pc:sldMk cId="299178928" sldId="1773"/>
        </pc:sldMkLst>
        <pc:spChg chg="del">
          <ac:chgData name="Antonio Liccardi" userId="12f146fe-f5a6-49a1-9eba-e1e2cc91e37c" providerId="ADAL" clId="{5830CA7F-3B79-4326-AA17-85C72BD07ADF}" dt="2022-04-05T13:56:01.569" v="42" actId="478"/>
          <ac:spMkLst>
            <pc:docMk/>
            <pc:sldMk cId="299178928" sldId="1773"/>
            <ac:spMk id="3" creationId="{687B3F0F-1E7E-47C0-A21F-64D204FEC104}"/>
          </ac:spMkLst>
        </pc:spChg>
      </pc:sldChg>
      <pc:sldChg chg="delSp mod">
        <pc:chgData name="Antonio Liccardi" userId="12f146fe-f5a6-49a1-9eba-e1e2cc91e37c" providerId="ADAL" clId="{5830CA7F-3B79-4326-AA17-85C72BD07ADF}" dt="2022-04-05T13:56:05.886" v="43" actId="478"/>
        <pc:sldMkLst>
          <pc:docMk/>
          <pc:sldMk cId="2162327044" sldId="1774"/>
        </pc:sldMkLst>
        <pc:spChg chg="del">
          <ac:chgData name="Antonio Liccardi" userId="12f146fe-f5a6-49a1-9eba-e1e2cc91e37c" providerId="ADAL" clId="{5830CA7F-3B79-4326-AA17-85C72BD07ADF}" dt="2022-04-05T13:56:05.886" v="43" actId="478"/>
          <ac:spMkLst>
            <pc:docMk/>
            <pc:sldMk cId="2162327044" sldId="1774"/>
            <ac:spMk id="3" creationId="{83A3750A-BE62-457C-B92D-81A5AB14150D}"/>
          </ac:spMkLst>
        </pc:spChg>
      </pc:sldChg>
      <pc:sldChg chg="delSp mod">
        <pc:chgData name="Antonio Liccardi" userId="12f146fe-f5a6-49a1-9eba-e1e2cc91e37c" providerId="ADAL" clId="{5830CA7F-3B79-4326-AA17-85C72BD07ADF}" dt="2022-04-05T13:56:27.938" v="44" actId="478"/>
        <pc:sldMkLst>
          <pc:docMk/>
          <pc:sldMk cId="2674090692" sldId="1777"/>
        </pc:sldMkLst>
        <pc:spChg chg="del">
          <ac:chgData name="Antonio Liccardi" userId="12f146fe-f5a6-49a1-9eba-e1e2cc91e37c" providerId="ADAL" clId="{5830CA7F-3B79-4326-AA17-85C72BD07ADF}" dt="2022-04-05T13:56:27.938" v="44" actId="478"/>
          <ac:spMkLst>
            <pc:docMk/>
            <pc:sldMk cId="2674090692" sldId="1777"/>
            <ac:spMk id="3" creationId="{CD12C0EC-302B-41A9-98CE-2B9476F093B8}"/>
          </ac:spMkLst>
        </pc:spChg>
      </pc:sldChg>
      <pc:sldChg chg="delSp mod">
        <pc:chgData name="Antonio Liccardi" userId="12f146fe-f5a6-49a1-9eba-e1e2cc91e37c" providerId="ADAL" clId="{5830CA7F-3B79-4326-AA17-85C72BD07ADF}" dt="2022-04-05T13:56:36.351" v="45" actId="478"/>
        <pc:sldMkLst>
          <pc:docMk/>
          <pc:sldMk cId="2595294791" sldId="1778"/>
        </pc:sldMkLst>
        <pc:spChg chg="del">
          <ac:chgData name="Antonio Liccardi" userId="12f146fe-f5a6-49a1-9eba-e1e2cc91e37c" providerId="ADAL" clId="{5830CA7F-3B79-4326-AA17-85C72BD07ADF}" dt="2022-04-05T13:56:36.351" v="45" actId="478"/>
          <ac:spMkLst>
            <pc:docMk/>
            <pc:sldMk cId="2595294791" sldId="1778"/>
            <ac:spMk id="3" creationId="{B3E8411C-F44A-4DB5-99FD-5A0AAD1FDD6B}"/>
          </ac:spMkLst>
        </pc:spChg>
      </pc:sldChg>
      <pc:sldChg chg="delSp mod">
        <pc:chgData name="Antonio Liccardi" userId="12f146fe-f5a6-49a1-9eba-e1e2cc91e37c" providerId="ADAL" clId="{5830CA7F-3B79-4326-AA17-85C72BD07ADF}" dt="2022-04-05T13:56:54.216" v="46" actId="478"/>
        <pc:sldMkLst>
          <pc:docMk/>
          <pc:sldMk cId="3773301717" sldId="1780"/>
        </pc:sldMkLst>
        <pc:spChg chg="del">
          <ac:chgData name="Antonio Liccardi" userId="12f146fe-f5a6-49a1-9eba-e1e2cc91e37c" providerId="ADAL" clId="{5830CA7F-3B79-4326-AA17-85C72BD07ADF}" dt="2022-04-05T13:56:54.216" v="46" actId="478"/>
          <ac:spMkLst>
            <pc:docMk/>
            <pc:sldMk cId="3773301717" sldId="1780"/>
            <ac:spMk id="3" creationId="{C7AE4929-EB31-46BD-872C-375C4C15EFA8}"/>
          </ac:spMkLst>
        </pc:spChg>
      </pc:sldChg>
      <pc:sldChg chg="delSp mod">
        <pc:chgData name="Antonio Liccardi" userId="12f146fe-f5a6-49a1-9eba-e1e2cc91e37c" providerId="ADAL" clId="{5830CA7F-3B79-4326-AA17-85C72BD07ADF}" dt="2022-04-05T13:57:00.431" v="47" actId="478"/>
        <pc:sldMkLst>
          <pc:docMk/>
          <pc:sldMk cId="3007580731" sldId="1781"/>
        </pc:sldMkLst>
        <pc:spChg chg="del">
          <ac:chgData name="Antonio Liccardi" userId="12f146fe-f5a6-49a1-9eba-e1e2cc91e37c" providerId="ADAL" clId="{5830CA7F-3B79-4326-AA17-85C72BD07ADF}" dt="2022-04-05T13:57:00.431" v="47" actId="478"/>
          <ac:spMkLst>
            <pc:docMk/>
            <pc:sldMk cId="3007580731" sldId="1781"/>
            <ac:spMk id="3" creationId="{77B3D57D-75CC-4FB3-B3BF-0BFC8E56225A}"/>
          </ac:spMkLst>
        </pc:spChg>
      </pc:sldChg>
      <pc:sldChg chg="delSp mod">
        <pc:chgData name="Antonio Liccardi" userId="12f146fe-f5a6-49a1-9eba-e1e2cc91e37c" providerId="ADAL" clId="{5830CA7F-3B79-4326-AA17-85C72BD07ADF}" dt="2022-04-05T13:57:06.952" v="48" actId="478"/>
        <pc:sldMkLst>
          <pc:docMk/>
          <pc:sldMk cId="2088198721" sldId="1782"/>
        </pc:sldMkLst>
        <pc:spChg chg="del">
          <ac:chgData name="Antonio Liccardi" userId="12f146fe-f5a6-49a1-9eba-e1e2cc91e37c" providerId="ADAL" clId="{5830CA7F-3B79-4326-AA17-85C72BD07ADF}" dt="2022-04-05T13:57:06.952" v="48" actId="478"/>
          <ac:spMkLst>
            <pc:docMk/>
            <pc:sldMk cId="2088198721" sldId="1782"/>
            <ac:spMk id="3" creationId="{2F88A385-4A19-4B2B-A6DB-8E4AB5F67334}"/>
          </ac:spMkLst>
        </pc:spChg>
      </pc:sldChg>
      <pc:sldChg chg="delSp mod">
        <pc:chgData name="Antonio Liccardi" userId="12f146fe-f5a6-49a1-9eba-e1e2cc91e37c" providerId="ADAL" clId="{5830CA7F-3B79-4326-AA17-85C72BD07ADF}" dt="2022-04-05T13:57:19.286" v="49" actId="478"/>
        <pc:sldMkLst>
          <pc:docMk/>
          <pc:sldMk cId="3788464130" sldId="1783"/>
        </pc:sldMkLst>
        <pc:spChg chg="del">
          <ac:chgData name="Antonio Liccardi" userId="12f146fe-f5a6-49a1-9eba-e1e2cc91e37c" providerId="ADAL" clId="{5830CA7F-3B79-4326-AA17-85C72BD07ADF}" dt="2022-04-05T13:57:19.286" v="49" actId="478"/>
          <ac:spMkLst>
            <pc:docMk/>
            <pc:sldMk cId="3788464130" sldId="1783"/>
            <ac:spMk id="3" creationId="{DC047A1A-EC66-4716-88F3-229D5333FE44}"/>
          </ac:spMkLst>
        </pc:spChg>
      </pc:sldChg>
    </pc:docChg>
  </pc:docChgLst>
  <pc:docChgLst>
    <pc:chgData name="Antonio Liccardi" userId="12f146fe-f5a6-49a1-9eba-e1e2cc91e37c" providerId="ADAL" clId="{453D106D-C5FA-42BC-84E2-36AD89CEBD91}"/>
    <pc:docChg chg="delSld">
      <pc:chgData name="Antonio Liccardi" userId="12f146fe-f5a6-49a1-9eba-e1e2cc91e37c" providerId="ADAL" clId="{453D106D-C5FA-42BC-84E2-36AD89CEBD91}" dt="2021-09-19T09:33:44.755" v="0" actId="47"/>
      <pc:docMkLst>
        <pc:docMk/>
      </pc:docMkLst>
      <pc:sldChg chg="del">
        <pc:chgData name="Antonio Liccardi" userId="12f146fe-f5a6-49a1-9eba-e1e2cc91e37c" providerId="ADAL" clId="{453D106D-C5FA-42BC-84E2-36AD89CEBD91}" dt="2021-09-19T09:33:44.755" v="0" actId="47"/>
        <pc:sldMkLst>
          <pc:docMk/>
          <pc:sldMk cId="2052988726" sldId="1685"/>
        </pc:sldMkLst>
      </pc:sldChg>
    </pc:docChg>
  </pc:docChgLst>
  <pc:docChgLst>
    <pc:chgData name="Antonio Liccardi" userId="12f146fe-f5a6-49a1-9eba-e1e2cc91e37c" providerId="ADAL" clId="{0A5244BE-3940-403C-AD1E-5DD0A0663F86}"/>
    <pc:docChg chg="modSld">
      <pc:chgData name="Antonio Liccardi" userId="12f146fe-f5a6-49a1-9eba-e1e2cc91e37c" providerId="ADAL" clId="{0A5244BE-3940-403C-AD1E-5DD0A0663F86}" dt="2021-09-19T09:48:00.811" v="46" actId="20577"/>
      <pc:docMkLst>
        <pc:docMk/>
      </pc:docMkLst>
      <pc:sldChg chg="modSp mod">
        <pc:chgData name="Antonio Liccardi" userId="12f146fe-f5a6-49a1-9eba-e1e2cc91e37c" providerId="ADAL" clId="{0A5244BE-3940-403C-AD1E-5DD0A0663F86}" dt="2021-09-19T09:48:00.811" v="46" actId="20577"/>
        <pc:sldMkLst>
          <pc:docMk/>
          <pc:sldMk cId="3883609146" sldId="295"/>
        </pc:sldMkLst>
        <pc:spChg chg="mod">
          <ac:chgData name="Antonio Liccardi" userId="12f146fe-f5a6-49a1-9eba-e1e2cc91e37c" providerId="ADAL" clId="{0A5244BE-3940-403C-AD1E-5DD0A0663F86}" dt="2021-09-19T09:48:00.811" v="46" actId="20577"/>
          <ac:spMkLst>
            <pc:docMk/>
            <pc:sldMk cId="3883609146" sldId="295"/>
            <ac:spMk id="2" creationId="{891B6100-F6AE-2B4D-946D-031FE73F3DC1}"/>
          </ac:spMkLst>
        </pc:spChg>
      </pc:sldChg>
    </pc:docChg>
  </pc:docChgLst>
  <pc:docChgLst>
    <pc:chgData name="Antonio Venditti" userId="05071b69-cdab-4f15-9620-466c2b238aec" providerId="ADAL" clId="{D061C261-A476-4EA0-B9EB-47D5F888E612}"/>
    <pc:docChg chg="modSld">
      <pc:chgData name="Antonio Venditti" userId="05071b69-cdab-4f15-9620-466c2b238aec" providerId="ADAL" clId="{D061C261-A476-4EA0-B9EB-47D5F888E612}" dt="2023-06-05T13:54:34.074" v="0" actId="1076"/>
      <pc:docMkLst>
        <pc:docMk/>
      </pc:docMkLst>
      <pc:sldChg chg="modSp mod">
        <pc:chgData name="Antonio Venditti" userId="05071b69-cdab-4f15-9620-466c2b238aec" providerId="ADAL" clId="{D061C261-A476-4EA0-B9EB-47D5F888E612}" dt="2023-06-05T13:54:34.074" v="0" actId="1076"/>
        <pc:sldMkLst>
          <pc:docMk/>
          <pc:sldMk cId="2700460111" sldId="1726"/>
        </pc:sldMkLst>
        <pc:picChg chg="mod">
          <ac:chgData name="Antonio Venditti" userId="05071b69-cdab-4f15-9620-466c2b238aec" providerId="ADAL" clId="{D061C261-A476-4EA0-B9EB-47D5F888E612}" dt="2023-06-05T13:54:34.074" v="0" actId="1076"/>
          <ac:picMkLst>
            <pc:docMk/>
            <pc:sldMk cId="2700460111" sldId="1726"/>
            <ac:picMk id="5" creationId="{04C4DE0A-52F8-49D7-92AB-CE13A58940B3}"/>
          </ac:picMkLst>
        </pc:picChg>
      </pc:sldChg>
    </pc:docChg>
  </pc:docChgLst>
  <pc:docChgLst>
    <pc:chgData name="Antonio Venditti" userId="05071b69-cdab-4f15-9620-466c2b238aec" providerId="ADAL" clId="{7F50D4C6-6C04-4857-A18B-36FE4E53B3A9}"/>
    <pc:docChg chg="undo custSel addSld delSld modSld modMainMaster">
      <pc:chgData name="Antonio Venditti" userId="05071b69-cdab-4f15-9620-466c2b238aec" providerId="ADAL" clId="{7F50D4C6-6C04-4857-A18B-36FE4E53B3A9}" dt="2022-09-14T06:32:24.007" v="59" actId="47"/>
      <pc:docMkLst>
        <pc:docMk/>
      </pc:docMkLst>
      <pc:sldChg chg="del">
        <pc:chgData name="Antonio Venditti" userId="05071b69-cdab-4f15-9620-466c2b238aec" providerId="ADAL" clId="{7F50D4C6-6C04-4857-A18B-36FE4E53B3A9}" dt="2022-09-14T06:31:10.857" v="49" actId="47"/>
        <pc:sldMkLst>
          <pc:docMk/>
          <pc:sldMk cId="0" sldId="256"/>
        </pc:sldMkLst>
      </pc:sldChg>
      <pc:sldChg chg="del">
        <pc:chgData name="Antonio Venditti" userId="05071b69-cdab-4f15-9620-466c2b238aec" providerId="ADAL" clId="{7F50D4C6-6C04-4857-A18B-36FE4E53B3A9}" dt="2022-09-14T06:32:24.007" v="59" actId="47"/>
        <pc:sldMkLst>
          <pc:docMk/>
          <pc:sldMk cId="0" sldId="293"/>
        </pc:sldMkLst>
      </pc:sldChg>
      <pc:sldChg chg="del">
        <pc:chgData name="Antonio Venditti" userId="05071b69-cdab-4f15-9620-466c2b238aec" providerId="ADAL" clId="{7F50D4C6-6C04-4857-A18B-36FE4E53B3A9}" dt="2022-09-14T06:32:22.973" v="58" actId="47"/>
        <pc:sldMkLst>
          <pc:docMk/>
          <pc:sldMk cId="0" sldId="294"/>
        </pc:sldMkLst>
      </pc:sldChg>
      <pc:sldChg chg="addSp modSp mod modClrScheme chgLayout">
        <pc:chgData name="Antonio Venditti" userId="05071b69-cdab-4f15-9620-466c2b238aec" providerId="ADAL" clId="{7F50D4C6-6C04-4857-A18B-36FE4E53B3A9}" dt="2022-09-14T06:31:52.881" v="54" actId="700"/>
        <pc:sldMkLst>
          <pc:docMk/>
          <pc:sldMk cId="3883609146" sldId="295"/>
        </pc:sldMkLst>
        <pc:spChg chg="mod ord">
          <ac:chgData name="Antonio Venditti" userId="05071b69-cdab-4f15-9620-466c2b238aec" providerId="ADAL" clId="{7F50D4C6-6C04-4857-A18B-36FE4E53B3A9}" dt="2022-09-14T06:31:52.881" v="54" actId="700"/>
          <ac:spMkLst>
            <pc:docMk/>
            <pc:sldMk cId="3883609146" sldId="295"/>
            <ac:spMk id="2" creationId="{891B6100-F6AE-2B4D-946D-031FE73F3DC1}"/>
          </ac:spMkLst>
        </pc:spChg>
        <pc:spChg chg="mod">
          <ac:chgData name="Antonio Venditti" userId="05071b69-cdab-4f15-9620-466c2b238aec" providerId="ADAL" clId="{7F50D4C6-6C04-4857-A18B-36FE4E53B3A9}" dt="2022-09-14T06:29:16.198" v="44" actId="27636"/>
          <ac:spMkLst>
            <pc:docMk/>
            <pc:sldMk cId="3883609146" sldId="295"/>
            <ac:spMk id="3" creationId="{08FDBA3D-3A46-E54B-850D-72B089550DFC}"/>
          </ac:spMkLst>
        </pc:spChg>
        <pc:spChg chg="add mod ord">
          <ac:chgData name="Antonio Venditti" userId="05071b69-cdab-4f15-9620-466c2b238aec" providerId="ADAL" clId="{7F50D4C6-6C04-4857-A18B-36FE4E53B3A9}" dt="2022-09-14T06:31:52.881" v="54" actId="700"/>
          <ac:spMkLst>
            <pc:docMk/>
            <pc:sldMk cId="3883609146" sldId="295"/>
            <ac:spMk id="4" creationId="{F62A988E-0D12-87ED-2748-D6B3F0FDFC09}"/>
          </ac:spMkLst>
        </pc:spChg>
      </pc:sldChg>
      <pc:sldChg chg="add del">
        <pc:chgData name="Antonio Venditti" userId="05071b69-cdab-4f15-9620-466c2b238aec" providerId="ADAL" clId="{7F50D4C6-6C04-4857-A18B-36FE4E53B3A9}" dt="2022-09-14T06:31:08.203" v="48" actId="47"/>
        <pc:sldMkLst>
          <pc:docMk/>
          <pc:sldMk cId="752726585" sldId="323"/>
        </pc:sldMkLst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61770757" sldId="172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61770757" sldId="1722"/>
            <ac:spMk id="2" creationId="{BE3B6C34-2DF8-154C-A234-2B85857B520C}"/>
          </ac:spMkLst>
        </pc:spChg>
        <pc:picChg chg="mod">
          <ac:chgData name="Antonio Venditti" userId="05071b69-cdab-4f15-9620-466c2b238aec" providerId="ADAL" clId="{7F50D4C6-6C04-4857-A18B-36FE4E53B3A9}" dt="2022-09-14T06:31:12.586" v="50"/>
          <ac:picMkLst>
            <pc:docMk/>
            <pc:sldMk cId="2161770757" sldId="1722"/>
            <ac:picMk id="5" creationId="{83C5BB73-5EEA-4739-BAFE-EEA377A48795}"/>
          </ac:picMkLst>
        </pc:pic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46691240" sldId="172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46691240" sldId="1723"/>
            <ac:spMk id="2" creationId="{17FD11D1-9E05-47D7-B7CE-0739E43D0E8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575549359" sldId="172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575549359" sldId="1724"/>
            <ac:spMk id="2" creationId="{252E36C1-0606-4E27-9231-E9AAEE553A2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255932789" sldId="172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255932789" sldId="1725"/>
            <ac:spMk id="2" creationId="{1B1BBF85-6003-42AA-B13C-A23E3FBE7ACC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255932789" sldId="1725"/>
            <ac:spMk id="3" creationId="{BE1B60B9-659C-456E-9A43-06FF860B6FE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700460111" sldId="172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00460111" sldId="1726"/>
            <ac:spMk id="2" creationId="{2147FF2B-05BA-4596-9AA5-8FA7BB102A8D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00460111" sldId="1726"/>
            <ac:spMk id="3" creationId="{7AAE9935-212A-40A9-8023-DEF364B86E5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805412193" sldId="172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05412193" sldId="1727"/>
            <ac:spMk id="2" creationId="{20221884-A24B-440A-8F57-CA954700082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524099430" sldId="172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24099430" sldId="1728"/>
            <ac:spMk id="2" creationId="{ED11A1FA-B153-4D95-9692-7E1992CCDC02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24099430" sldId="1728"/>
            <ac:spMk id="3" creationId="{46DB55F5-0A1F-4F13-BA69-E53E26E1120C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466148202" sldId="172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466148202" sldId="1729"/>
            <ac:spMk id="2" creationId="{713C1E46-EFA5-4B91-8608-FA8EEACF3898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037571625" sldId="173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037571625" sldId="1730"/>
            <ac:spMk id="2" creationId="{378436D2-BB2A-429E-99F1-E6FA417BC4A5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037571625" sldId="1730"/>
            <ac:spMk id="3" creationId="{617C59E2-4722-4BD5-AEA6-2EB477816D06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446887600" sldId="173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446887600" sldId="1731"/>
            <ac:spMk id="2" creationId="{529DE938-5431-4ED5-A640-2AE8E2DC1A4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42361143" sldId="173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42361143" sldId="1732"/>
            <ac:spMk id="2" creationId="{16995200-303F-426B-972A-72C24252622B}"/>
          </ac:spMkLst>
        </pc:spChg>
      </pc:sldChg>
      <pc:sldChg chg="addSp modSp mod modClrScheme chgLayout">
        <pc:chgData name="Antonio Venditti" userId="05071b69-cdab-4f15-9620-466c2b238aec" providerId="ADAL" clId="{7F50D4C6-6C04-4857-A18B-36FE4E53B3A9}" dt="2022-09-14T06:31:45.811" v="53" actId="700"/>
        <pc:sldMkLst>
          <pc:docMk/>
          <pc:sldMk cId="3661558075" sldId="1733"/>
        </pc:sldMkLst>
        <pc:spChg chg="add mod ord">
          <ac:chgData name="Antonio Venditti" userId="05071b69-cdab-4f15-9620-466c2b238aec" providerId="ADAL" clId="{7F50D4C6-6C04-4857-A18B-36FE4E53B3A9}" dt="2022-09-14T06:31:45.811" v="53" actId="700"/>
          <ac:spMkLst>
            <pc:docMk/>
            <pc:sldMk cId="3661558075" sldId="1733"/>
            <ac:spMk id="2" creationId="{9C9DDDB7-4B4D-5A80-C767-571CA12E56EB}"/>
          </ac:spMkLst>
        </pc:spChg>
        <pc:spChg chg="mod ord">
          <ac:chgData name="Antonio Venditti" userId="05071b69-cdab-4f15-9620-466c2b238aec" providerId="ADAL" clId="{7F50D4C6-6C04-4857-A18B-36FE4E53B3A9}" dt="2022-09-14T06:31:45.811" v="53" actId="700"/>
          <ac:spMkLst>
            <pc:docMk/>
            <pc:sldMk cId="3661558075" sldId="1733"/>
            <ac:spMk id="4" creationId="{6A712358-8F7C-4904-B0DC-77562E78DED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104732135" sldId="173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104732135" sldId="1734"/>
            <ac:spMk id="3" creationId="{681DA9E3-BA82-4568-8CB4-CD3FC513313D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104732135" sldId="1734"/>
            <ac:spMk id="4" creationId="{1F315B97-6220-496B-8105-6AEC9E3D6DC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421375569" sldId="173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421375569" sldId="1735"/>
            <ac:spMk id="2" creationId="{DDF82D3C-F09D-4C38-9FCD-9CCE5079F08B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421375569" sldId="1735"/>
            <ac:spMk id="3" creationId="{11EBED0B-56C0-4EB3-BF6D-2896E6B5915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063700313" sldId="173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063700313" sldId="1736"/>
            <ac:spMk id="2" creationId="{FE1C7943-B85E-49EB-97CD-F7919B305CD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753441114" sldId="173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53441114" sldId="1737"/>
            <ac:spMk id="2" creationId="{330E9255-8C24-427B-AD0C-E2C7F0682AD4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53441114" sldId="1737"/>
            <ac:spMk id="3" creationId="{BE86AA88-1D53-42CF-96D4-59BFFA84ACB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241779151" sldId="173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241779151" sldId="1738"/>
            <ac:spMk id="2" creationId="{330E9255-8C24-427B-AD0C-E2C7F0682AD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842320792" sldId="173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42320792" sldId="1739"/>
            <ac:spMk id="2" creationId="{DE33D9E2-9C13-45D4-B488-22C5B6951442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42320792" sldId="1739"/>
            <ac:spMk id="3" creationId="{6D620E76-8C0C-4FEE-8298-05FE48B547F9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60717012" sldId="174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60717012" sldId="1740"/>
            <ac:spMk id="2" creationId="{330E9255-8C24-427B-AD0C-E2C7F0682AD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74390071" sldId="174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74390071" sldId="1741"/>
            <ac:spMk id="2" creationId="{1B7AD281-7B57-47CD-A39C-4D3137F5C369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74390071" sldId="1741"/>
            <ac:spMk id="3" creationId="{192BFFD7-3AEC-4677-B500-FA24118D8D5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88283705" sldId="174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88283705" sldId="1742"/>
            <ac:spMk id="2" creationId="{3A321AD8-15C1-48B4-8D45-3747A2AB1F4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35910070" sldId="174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35910070" sldId="1743"/>
            <ac:spMk id="2" creationId="{3E2D9720-C06D-4BCD-A0F0-222CB05E89E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591858087" sldId="174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591858087" sldId="1744"/>
            <ac:spMk id="2" creationId="{992B4E6C-D429-4539-BEB7-D0B0E1E2ED5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53041431" sldId="174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53041431" sldId="1745"/>
            <ac:spMk id="2" creationId="{1A451B4A-AB8A-41B4-AA1E-7B75F1CDC992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53041431" sldId="1745"/>
            <ac:spMk id="3" creationId="{5A2F91A3-4C9E-43E3-81DC-7AB62CE35FD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875206410" sldId="174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75206410" sldId="1746"/>
            <ac:spMk id="2" creationId="{034C9AAF-A345-4C12-8E5E-729C9DA0406A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75206410" sldId="1746"/>
            <ac:spMk id="3" creationId="{8159B7A8-279F-42A7-833E-0C3202C2662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319174735" sldId="174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319174735" sldId="1747"/>
            <ac:spMk id="2" creationId="{8AC4F10B-B769-4F26-90DB-53424E5965EC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674813039" sldId="174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74813039" sldId="1748"/>
            <ac:spMk id="2" creationId="{CAB57C5B-D0D0-4E06-A7CA-A9FA299187A5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74813039" sldId="1748"/>
            <ac:spMk id="3" creationId="{E40C6848-98ED-449F-9DA6-33AABDAAA2B2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776840213" sldId="174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776840213" sldId="1749"/>
            <ac:spMk id="2" creationId="{FCA7393E-CC69-4B92-AB76-BBBAAF5238DC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776840213" sldId="1749"/>
            <ac:spMk id="3" creationId="{7FD84203-EBED-4D53-A53E-F9C96AEB1FE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816851163" sldId="175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16851163" sldId="1750"/>
            <ac:spMk id="2" creationId="{7EF2805F-540B-4EE4-92BA-8ADC579872E6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16851163" sldId="1750"/>
            <ac:spMk id="3" creationId="{5D0C6FDD-53E1-4C5E-8CC4-C978749269E9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873661860" sldId="175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73661860" sldId="1751"/>
            <ac:spMk id="2" creationId="{D744E453-458E-43EF-8A6D-7F55595770F3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73661860" sldId="1751"/>
            <ac:spMk id="3" creationId="{3A39868F-CCF9-479E-AB66-3A91BC0A6C75}"/>
          </ac:spMkLst>
        </pc:spChg>
      </pc:sldChg>
      <pc:sldChg chg="addSp modSp add del mod modClrScheme chgLayout">
        <pc:chgData name="Antonio Venditti" userId="05071b69-cdab-4f15-9620-466c2b238aec" providerId="ADAL" clId="{7F50D4C6-6C04-4857-A18B-36FE4E53B3A9}" dt="2022-09-14T06:31:59.247" v="55" actId="700"/>
        <pc:sldMkLst>
          <pc:docMk/>
          <pc:sldMk cId="3242975040" sldId="1752"/>
        </pc:sldMkLst>
        <pc:spChg chg="add mod ord">
          <ac:chgData name="Antonio Venditti" userId="05071b69-cdab-4f15-9620-466c2b238aec" providerId="ADAL" clId="{7F50D4C6-6C04-4857-A18B-36FE4E53B3A9}" dt="2022-09-14T06:31:59.247" v="55" actId="700"/>
          <ac:spMkLst>
            <pc:docMk/>
            <pc:sldMk cId="3242975040" sldId="1752"/>
            <ac:spMk id="2" creationId="{765162C3-0FB3-EB93-BACA-9928351C3A35}"/>
          </ac:spMkLst>
        </pc:spChg>
        <pc:spChg chg="mod ord">
          <ac:chgData name="Antonio Venditti" userId="05071b69-cdab-4f15-9620-466c2b238aec" providerId="ADAL" clId="{7F50D4C6-6C04-4857-A18B-36FE4E53B3A9}" dt="2022-09-14T06:31:59.247" v="55" actId="700"/>
          <ac:spMkLst>
            <pc:docMk/>
            <pc:sldMk cId="3242975040" sldId="1752"/>
            <ac:spMk id="4" creationId="{6A712358-8F7C-4904-B0DC-77562E78DED1}"/>
          </ac:spMkLst>
        </pc:spChg>
      </pc:sldChg>
      <pc:sldChg chg="addSp modSp mod modClrScheme chgLayout">
        <pc:chgData name="Antonio Venditti" userId="05071b69-cdab-4f15-9620-466c2b238aec" providerId="ADAL" clId="{7F50D4C6-6C04-4857-A18B-36FE4E53B3A9}" dt="2022-09-14T06:32:12.227" v="57" actId="700"/>
        <pc:sldMkLst>
          <pc:docMk/>
          <pc:sldMk cId="1478744407" sldId="1753"/>
        </pc:sldMkLst>
        <pc:spChg chg="add mod ord">
          <ac:chgData name="Antonio Venditti" userId="05071b69-cdab-4f15-9620-466c2b238aec" providerId="ADAL" clId="{7F50D4C6-6C04-4857-A18B-36FE4E53B3A9}" dt="2022-09-14T06:32:12.227" v="57" actId="700"/>
          <ac:spMkLst>
            <pc:docMk/>
            <pc:sldMk cId="1478744407" sldId="1753"/>
            <ac:spMk id="2" creationId="{DC6CA197-FAB2-1FE1-93A8-7887EE3AEAF1}"/>
          </ac:spMkLst>
        </pc:spChg>
        <pc:spChg chg="mod ord">
          <ac:chgData name="Antonio Venditti" userId="05071b69-cdab-4f15-9620-466c2b238aec" providerId="ADAL" clId="{7F50D4C6-6C04-4857-A18B-36FE4E53B3A9}" dt="2022-09-14T06:32:12.227" v="57" actId="700"/>
          <ac:spMkLst>
            <pc:docMk/>
            <pc:sldMk cId="1478744407" sldId="1753"/>
            <ac:spMk id="4" creationId="{6A712358-8F7C-4904-B0DC-77562E78DED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461658303" sldId="175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461658303" sldId="1754"/>
            <ac:spMk id="3" creationId="{9CAE889D-F239-4D8F-9103-49983EAAB810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607586086" sldId="175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07586086" sldId="1755"/>
            <ac:spMk id="2" creationId="{0D161F6D-653F-484E-A9CF-CCD946958B89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872667771" sldId="175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72667771" sldId="1756"/>
            <ac:spMk id="2" creationId="{C0D8C450-548B-4B3B-AE86-95B73844510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80777331" sldId="175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80777331" sldId="1757"/>
            <ac:spMk id="2" creationId="{64AAA9C5-D3ED-4F2C-A346-C12E6FFEFC6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05991769" sldId="175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05991769" sldId="1759"/>
            <ac:spMk id="2" creationId="{64AAA9C5-D3ED-4F2C-A346-C12E6FFEFC6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15312873" sldId="176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15312873" sldId="1760"/>
            <ac:spMk id="2" creationId="{28F5D95F-9AC7-4B50-9C35-EB41D650CB5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802970807" sldId="176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802970807" sldId="1761"/>
            <ac:spMk id="2" creationId="{D8236166-1DE4-4E39-BCC1-8680E93C0E4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4112818594" sldId="176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4112818594" sldId="1762"/>
            <ac:spMk id="2" creationId="{8A551A22-CD96-4AEC-8650-6B1B7BCD4DD7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4112818594" sldId="1762"/>
            <ac:spMk id="3" creationId="{728BC8D6-8881-415A-B21C-BDCD53EC36F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0655149" sldId="176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0655149" sldId="1763"/>
            <ac:spMk id="2" creationId="{EA2F4CE4-F14F-47A9-B924-B283763E9C68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283511963" sldId="176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283511963" sldId="1764"/>
            <ac:spMk id="2" creationId="{EA2F4CE4-F14F-47A9-B924-B283763E9C68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771616741" sldId="176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771616741" sldId="1765"/>
            <ac:spMk id="2" creationId="{C6802EEF-6878-4BFC-910D-303F708F621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312652373" sldId="176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312652373" sldId="1766"/>
            <ac:spMk id="2" creationId="{A3C33430-8EA7-4419-B083-3879D3D2AB7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683867906" sldId="176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683867906" sldId="1767"/>
            <ac:spMk id="2" creationId="{52DEEB78-3809-41F3-BA27-7F8980E5B7B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87032793" sldId="176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87032793" sldId="1768"/>
            <ac:spMk id="2" creationId="{3CBE4AF2-6861-42FB-84BD-E78039B1A99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97063625" sldId="176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97063625" sldId="1769"/>
            <ac:spMk id="2" creationId="{213F0AD1-4525-40B7-B157-CE9F5883C67B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97063625" sldId="1769"/>
            <ac:spMk id="3" creationId="{5A4FDC1D-A492-450B-8C74-8C673FD072D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926547432" sldId="177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926547432" sldId="1770"/>
            <ac:spMk id="2" creationId="{0E3112C2-A66D-4EB5-B908-A0ABE8383DD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59293488" sldId="177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59293488" sldId="1771"/>
            <ac:spMk id="2" creationId="{8B0A6BC6-3E6A-470B-968E-3050B6972B4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69533855" sldId="177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69533855" sldId="1772"/>
            <ac:spMk id="2" creationId="{76A2F907-A622-4B32-8CA0-A54D912C511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9178928" sldId="177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9178928" sldId="1773"/>
            <ac:spMk id="2" creationId="{4D075E5E-4F0D-44A5-8830-F984D531F14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62327044" sldId="177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62327044" sldId="1774"/>
            <ac:spMk id="2" creationId="{2BA952D5-36E7-4790-BC10-9D1546D9A44B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546999678" sldId="177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46999678" sldId="1775"/>
            <ac:spMk id="2" creationId="{D1598C3D-9890-4105-B6DE-E7621FC1F60E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46999678" sldId="1775"/>
            <ac:spMk id="3" creationId="{B33B1746-37DB-4748-9A73-6AF4A41BCD2B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773856303" sldId="177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73856303" sldId="1776"/>
            <ac:spMk id="2" creationId="{8329289B-22C5-471D-9541-FFACF5920EE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674090692" sldId="177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74090692" sldId="1777"/>
            <ac:spMk id="2" creationId="{7657C6A0-7636-412E-81E5-C4C85B1F586C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595294791" sldId="177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595294791" sldId="1778"/>
            <ac:spMk id="2" creationId="{A0493A8B-637A-4DF8-88E7-41FFF957552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97491504" sldId="177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97491504" sldId="1779"/>
            <ac:spMk id="2" creationId="{DCAE67A3-80A7-47AD-8329-01D88726AA82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773301717" sldId="178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773301717" sldId="1780"/>
            <ac:spMk id="2" creationId="{A8B8E605-1A81-4D30-BF97-87D407B82A4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007580731" sldId="178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007580731" sldId="1781"/>
            <ac:spMk id="2" creationId="{888D3B93-9DD9-4A2A-A27B-3395FAE6CA7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088198721" sldId="178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088198721" sldId="1782"/>
            <ac:spMk id="2" creationId="{74622CAB-DC75-4A2C-AC55-6107DD6CF182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788464130" sldId="178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788464130" sldId="1783"/>
            <ac:spMk id="2" creationId="{2B0FDAE9-A81D-463E-AAC3-68AEA24F1506}"/>
          </ac:spMkLst>
        </pc:spChg>
      </pc:sldChg>
      <pc:sldChg chg="addSp modSp mod modClrScheme chgLayout">
        <pc:chgData name="Antonio Venditti" userId="05071b69-cdab-4f15-9620-466c2b238aec" providerId="ADAL" clId="{7F50D4C6-6C04-4857-A18B-36FE4E53B3A9}" dt="2022-09-14T06:32:06.039" v="56" actId="700"/>
        <pc:sldMkLst>
          <pc:docMk/>
          <pc:sldMk cId="1113784263" sldId="1784"/>
        </pc:sldMkLst>
        <pc:spChg chg="add mod ord">
          <ac:chgData name="Antonio Venditti" userId="05071b69-cdab-4f15-9620-466c2b238aec" providerId="ADAL" clId="{7F50D4C6-6C04-4857-A18B-36FE4E53B3A9}" dt="2022-09-14T06:32:06.039" v="56" actId="700"/>
          <ac:spMkLst>
            <pc:docMk/>
            <pc:sldMk cId="1113784263" sldId="1784"/>
            <ac:spMk id="2" creationId="{DBD50BC2-0889-C8C4-B43F-C59380566024}"/>
          </ac:spMkLst>
        </pc:spChg>
        <pc:spChg chg="mod ord">
          <ac:chgData name="Antonio Venditti" userId="05071b69-cdab-4f15-9620-466c2b238aec" providerId="ADAL" clId="{7F50D4C6-6C04-4857-A18B-36FE4E53B3A9}" dt="2022-09-14T06:32:06.039" v="56" actId="700"/>
          <ac:spMkLst>
            <pc:docMk/>
            <pc:sldMk cId="1113784263" sldId="1784"/>
            <ac:spMk id="4" creationId="{6A712358-8F7C-4904-B0DC-77562E78DED1}"/>
          </ac:spMkLst>
        </pc:spChg>
      </pc:sldChg>
      <pc:sldChg chg="add del">
        <pc:chgData name="Antonio Venditti" userId="05071b69-cdab-4f15-9620-466c2b238aec" providerId="ADAL" clId="{7F50D4C6-6C04-4857-A18B-36FE4E53B3A9}" dt="2022-09-14T06:31:07.481" v="47" actId="47"/>
        <pc:sldMkLst>
          <pc:docMk/>
          <pc:sldMk cId="4229642132" sldId="1785"/>
        </pc:sldMkLst>
      </pc:sldChg>
      <pc:sldMasterChg chg="delSldLayout">
        <pc:chgData name="Antonio Venditti" userId="05071b69-cdab-4f15-9620-466c2b238aec" providerId="ADAL" clId="{7F50D4C6-6C04-4857-A18B-36FE4E53B3A9}" dt="2022-09-14T06:31:10.857" v="49" actId="47"/>
        <pc:sldMasterMkLst>
          <pc:docMk/>
          <pc:sldMasterMk cId="0" sldId="2147483653"/>
        </pc:sldMasterMkLst>
        <pc:sldLayoutChg chg="del">
          <pc:chgData name="Antonio Venditti" userId="05071b69-cdab-4f15-9620-466c2b238aec" providerId="ADAL" clId="{7F50D4C6-6C04-4857-A18B-36FE4E53B3A9}" dt="2022-09-14T06:31:10.857" v="49" actId="47"/>
          <pc:sldLayoutMkLst>
            <pc:docMk/>
            <pc:sldMasterMk cId="0" sldId="2147483653"/>
            <pc:sldLayoutMk cId="0" sldId="2147483648"/>
          </pc:sldLayoutMkLst>
        </pc:sldLayoutChg>
        <pc:sldLayoutChg chg="del">
          <pc:chgData name="Antonio Venditti" userId="05071b69-cdab-4f15-9620-466c2b238aec" providerId="ADAL" clId="{7F50D4C6-6C04-4857-A18B-36FE4E53B3A9}" dt="2022-09-14T06:31:07.481" v="47" actId="47"/>
          <pc:sldLayoutMkLst>
            <pc:docMk/>
            <pc:sldMasterMk cId="0" sldId="2147483653"/>
            <pc:sldLayoutMk cId="2870696377" sldId="2147483657"/>
          </pc:sldLayoutMkLst>
        </pc:sldLayoutChg>
        <pc:sldLayoutChg chg="del">
          <pc:chgData name="Antonio Venditti" userId="05071b69-cdab-4f15-9620-466c2b238aec" providerId="ADAL" clId="{7F50D4C6-6C04-4857-A18B-36FE4E53B3A9}" dt="2022-09-14T06:31:08.203" v="48" actId="47"/>
          <pc:sldLayoutMkLst>
            <pc:docMk/>
            <pc:sldMasterMk cId="0" sldId="2147483653"/>
            <pc:sldLayoutMk cId="1878608173" sldId="2147483658"/>
          </pc:sldLayoutMkLst>
        </pc:sldLayoutChg>
      </pc:sldMasterChg>
      <pc:sldMasterChg chg="modTransition delSldLayout">
        <pc:chgData name="Antonio Venditti" userId="05071b69-cdab-4f15-9620-466c2b238aec" providerId="ADAL" clId="{7F50D4C6-6C04-4857-A18B-36FE4E53B3A9}" dt="2022-09-14T06:32:24.007" v="59" actId="47"/>
        <pc:sldMasterMkLst>
          <pc:docMk/>
          <pc:sldMasterMk cId="395789757" sldId="2147483657"/>
        </pc:sldMasterMkLst>
        <pc:sldLayoutChg chg="del">
          <pc:chgData name="Antonio Venditti" userId="05071b69-cdab-4f15-9620-466c2b238aec" providerId="ADAL" clId="{7F50D4C6-6C04-4857-A18B-36FE4E53B3A9}" dt="2022-09-14T06:32:22.973" v="58" actId="47"/>
          <pc:sldLayoutMkLst>
            <pc:docMk/>
            <pc:sldMasterMk cId="395789757" sldId="2147483657"/>
            <pc:sldLayoutMk cId="1370262969" sldId="2147483671"/>
          </pc:sldLayoutMkLst>
        </pc:sldLayoutChg>
        <pc:sldLayoutChg chg="del">
          <pc:chgData name="Antonio Venditti" userId="05071b69-cdab-4f15-9620-466c2b238aec" providerId="ADAL" clId="{7F50D4C6-6C04-4857-A18B-36FE4E53B3A9}" dt="2022-09-14T06:32:24.007" v="59" actId="47"/>
          <pc:sldLayoutMkLst>
            <pc:docMk/>
            <pc:sldMasterMk cId="395789757" sldId="2147483657"/>
            <pc:sldLayoutMk cId="2371326707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CD139-1539-43D9-8C14-2CA27472381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A9B5E587-1CAF-47FC-A14E-D1076C4A0408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it-IT" dirty="0"/>
            <a:t>Un unico modello per il dominio di business</a:t>
          </a:r>
        </a:p>
      </dgm:t>
    </dgm:pt>
    <dgm:pt modelId="{BE77D691-3713-4F37-9C46-9EFDD9B4268A}" type="parTrans" cxnId="{01FCD393-5884-40CB-8BB5-AE98CE4EF9BC}">
      <dgm:prSet/>
      <dgm:spPr/>
      <dgm:t>
        <a:bodyPr/>
        <a:lstStyle/>
        <a:p>
          <a:endParaRPr lang="it-IT"/>
        </a:p>
      </dgm:t>
    </dgm:pt>
    <dgm:pt modelId="{6A677EDB-B0C2-41CD-8A3C-344187A34CB7}" type="sibTrans" cxnId="{01FCD393-5884-40CB-8BB5-AE98CE4EF9BC}">
      <dgm:prSet/>
      <dgm:spPr/>
      <dgm:t>
        <a:bodyPr/>
        <a:lstStyle/>
        <a:p>
          <a:endParaRPr lang="it-IT"/>
        </a:p>
      </dgm:t>
    </dgm:pt>
    <dgm:pt modelId="{A2BE58F6-3DFF-4C66-B7FB-1FF036883AF3}" type="pres">
      <dgm:prSet presAssocID="{A70CD139-1539-43D9-8C14-2CA27472381D}" presName="diagram" presStyleCnt="0">
        <dgm:presLayoutVars>
          <dgm:dir/>
          <dgm:resizeHandles val="exact"/>
        </dgm:presLayoutVars>
      </dgm:prSet>
      <dgm:spPr/>
    </dgm:pt>
    <dgm:pt modelId="{4E806580-75EC-4BA3-B374-B4217EF53793}" type="pres">
      <dgm:prSet presAssocID="{A9B5E587-1CAF-47FC-A14E-D1076C4A0408}" presName="node" presStyleLbl="node1" presStyleIdx="0" presStyleCnt="1">
        <dgm:presLayoutVars>
          <dgm:bulletEnabled val="1"/>
        </dgm:presLayoutVars>
      </dgm:prSet>
      <dgm:spPr/>
    </dgm:pt>
  </dgm:ptLst>
  <dgm:cxnLst>
    <dgm:cxn modelId="{06652C0E-584D-4F4D-97EB-C4DA68F5DE19}" type="presOf" srcId="{A70CD139-1539-43D9-8C14-2CA27472381D}" destId="{A2BE58F6-3DFF-4C66-B7FB-1FF036883AF3}" srcOrd="0" destOrd="0" presId="urn:microsoft.com/office/officeart/2005/8/layout/default"/>
    <dgm:cxn modelId="{1F691E87-D727-48A7-999B-8A74BF63448D}" type="presOf" srcId="{A9B5E587-1CAF-47FC-A14E-D1076C4A0408}" destId="{4E806580-75EC-4BA3-B374-B4217EF53793}" srcOrd="0" destOrd="0" presId="urn:microsoft.com/office/officeart/2005/8/layout/default"/>
    <dgm:cxn modelId="{01FCD393-5884-40CB-8BB5-AE98CE4EF9BC}" srcId="{A70CD139-1539-43D9-8C14-2CA27472381D}" destId="{A9B5E587-1CAF-47FC-A14E-D1076C4A0408}" srcOrd="0" destOrd="0" parTransId="{BE77D691-3713-4F37-9C46-9EFDD9B4268A}" sibTransId="{6A677EDB-B0C2-41CD-8A3C-344187A34CB7}"/>
    <dgm:cxn modelId="{6DB28A6F-BE2E-4B3F-9233-7ACFAAB12797}" type="presParOf" srcId="{A2BE58F6-3DFF-4C66-B7FB-1FF036883AF3}" destId="{4E806580-75EC-4BA3-B374-B4217EF537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D2E2D5-0CE1-4CFB-8971-F6C7A862103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BD88B950-B5DB-4027-9C17-578AADC424C1}">
      <dgm:prSet phldrT="[Text]"/>
      <dgm:spPr/>
      <dgm:t>
        <a:bodyPr/>
        <a:lstStyle/>
        <a:p>
          <a:r>
            <a:rPr lang="it-IT" dirty="0" err="1"/>
            <a:t>Command</a:t>
          </a:r>
          <a:endParaRPr lang="it-IT" dirty="0"/>
        </a:p>
      </dgm:t>
    </dgm:pt>
    <dgm:pt modelId="{BECA717E-7E32-488C-AC71-25F1CD5B4B46}" type="parTrans" cxnId="{FA686287-3BAF-4D90-93D7-AA049FC53744}">
      <dgm:prSet/>
      <dgm:spPr/>
      <dgm:t>
        <a:bodyPr/>
        <a:lstStyle/>
        <a:p>
          <a:endParaRPr lang="it-IT"/>
        </a:p>
      </dgm:t>
    </dgm:pt>
    <dgm:pt modelId="{92E91305-7FE6-4C83-96DB-0303A0F05DF9}" type="sibTrans" cxnId="{FA686287-3BAF-4D90-93D7-AA049FC53744}">
      <dgm:prSet/>
      <dgm:spPr/>
      <dgm:t>
        <a:bodyPr/>
        <a:lstStyle/>
        <a:p>
          <a:endParaRPr lang="it-IT"/>
        </a:p>
      </dgm:t>
    </dgm:pt>
    <dgm:pt modelId="{2E0B151D-43C5-4E06-BA3A-F00FB863680E}">
      <dgm:prSet phldrT="[Text]"/>
      <dgm:spPr/>
      <dgm:t>
        <a:bodyPr/>
        <a:lstStyle/>
        <a:p>
          <a:r>
            <a:rPr lang="it-IT" dirty="0"/>
            <a:t>Alter state</a:t>
          </a:r>
        </a:p>
      </dgm:t>
    </dgm:pt>
    <dgm:pt modelId="{E1B9C452-D6FF-4956-B5B1-4DC2EA36EEEB}" type="parTrans" cxnId="{43E84303-C925-48BD-9382-3FB0B94C58F8}">
      <dgm:prSet/>
      <dgm:spPr/>
      <dgm:t>
        <a:bodyPr/>
        <a:lstStyle/>
        <a:p>
          <a:endParaRPr lang="it-IT"/>
        </a:p>
      </dgm:t>
    </dgm:pt>
    <dgm:pt modelId="{B55842FA-1FF8-4197-86CA-7C516CA2868C}" type="sibTrans" cxnId="{43E84303-C925-48BD-9382-3FB0B94C58F8}">
      <dgm:prSet/>
      <dgm:spPr/>
      <dgm:t>
        <a:bodyPr/>
        <a:lstStyle/>
        <a:p>
          <a:endParaRPr lang="it-IT"/>
        </a:p>
      </dgm:t>
    </dgm:pt>
    <dgm:pt modelId="{C7E684C2-455D-4DCB-9211-304628BE4DE8}">
      <dgm:prSet phldrT="[Text]"/>
      <dgm:spPr/>
      <dgm:t>
        <a:bodyPr/>
        <a:lstStyle/>
        <a:p>
          <a:r>
            <a:rPr lang="it-IT" dirty="0" err="1"/>
            <a:t>Doesn’t</a:t>
          </a:r>
          <a:r>
            <a:rPr lang="it-IT" dirty="0"/>
            <a:t> </a:t>
          </a:r>
          <a:r>
            <a:rPr lang="it-IT" dirty="0" err="1"/>
            <a:t>return</a:t>
          </a:r>
          <a:r>
            <a:rPr lang="it-IT" dirty="0"/>
            <a:t> data</a:t>
          </a:r>
        </a:p>
      </dgm:t>
    </dgm:pt>
    <dgm:pt modelId="{8C2E2AF9-DDA2-4386-AF90-CC871612AF89}" type="parTrans" cxnId="{953D225D-508D-45DF-9123-ADF182A9673F}">
      <dgm:prSet/>
      <dgm:spPr/>
      <dgm:t>
        <a:bodyPr/>
        <a:lstStyle/>
        <a:p>
          <a:endParaRPr lang="it-IT"/>
        </a:p>
      </dgm:t>
    </dgm:pt>
    <dgm:pt modelId="{7A824A29-A6AE-471C-88C6-2448DF661C20}" type="sibTrans" cxnId="{953D225D-508D-45DF-9123-ADF182A9673F}">
      <dgm:prSet/>
      <dgm:spPr/>
      <dgm:t>
        <a:bodyPr/>
        <a:lstStyle/>
        <a:p>
          <a:endParaRPr lang="it-IT"/>
        </a:p>
      </dgm:t>
    </dgm:pt>
    <dgm:pt modelId="{4EDE7AF6-FC16-4469-B3EA-58DC44E6DACE}">
      <dgm:prSet phldrT="[Text]"/>
      <dgm:spPr/>
      <dgm:t>
        <a:bodyPr/>
        <a:lstStyle/>
        <a:p>
          <a:r>
            <a:rPr lang="it-IT" dirty="0"/>
            <a:t>Query</a:t>
          </a:r>
        </a:p>
      </dgm:t>
    </dgm:pt>
    <dgm:pt modelId="{2ED37E5D-686B-4378-8C3B-41AECB4D5031}" type="parTrans" cxnId="{2DE2C841-6D18-4B30-AAE9-877294FD7DD0}">
      <dgm:prSet/>
      <dgm:spPr/>
      <dgm:t>
        <a:bodyPr/>
        <a:lstStyle/>
        <a:p>
          <a:endParaRPr lang="it-IT"/>
        </a:p>
      </dgm:t>
    </dgm:pt>
    <dgm:pt modelId="{C3193780-A819-4D35-8CE3-3265F38F8374}" type="sibTrans" cxnId="{2DE2C841-6D18-4B30-AAE9-877294FD7DD0}">
      <dgm:prSet/>
      <dgm:spPr/>
      <dgm:t>
        <a:bodyPr/>
        <a:lstStyle/>
        <a:p>
          <a:endParaRPr lang="it-IT"/>
        </a:p>
      </dgm:t>
    </dgm:pt>
    <dgm:pt modelId="{4FA715FB-0565-4B72-96F6-CC9383E73E6A}">
      <dgm:prSet phldrT="[Text]"/>
      <dgm:spPr/>
      <dgm:t>
        <a:bodyPr/>
        <a:lstStyle/>
        <a:p>
          <a:r>
            <a:rPr lang="it-IT" dirty="0"/>
            <a:t>Return data</a:t>
          </a:r>
        </a:p>
      </dgm:t>
    </dgm:pt>
    <dgm:pt modelId="{A9674C06-F9B8-43A2-B6D8-0B94FE62D0D5}" type="parTrans" cxnId="{BB91D959-021A-44AF-A805-475985EB90E9}">
      <dgm:prSet/>
      <dgm:spPr/>
      <dgm:t>
        <a:bodyPr/>
        <a:lstStyle/>
        <a:p>
          <a:endParaRPr lang="it-IT"/>
        </a:p>
      </dgm:t>
    </dgm:pt>
    <dgm:pt modelId="{C2C7F462-40B4-4D46-910A-F9FB349240D7}" type="sibTrans" cxnId="{BB91D959-021A-44AF-A805-475985EB90E9}">
      <dgm:prSet/>
      <dgm:spPr/>
      <dgm:t>
        <a:bodyPr/>
        <a:lstStyle/>
        <a:p>
          <a:endParaRPr lang="it-IT"/>
        </a:p>
      </dgm:t>
    </dgm:pt>
    <dgm:pt modelId="{D7310A7B-0428-423C-B6D7-F1092F1E690E}">
      <dgm:prSet phldrT="[Text]"/>
      <dgm:spPr/>
      <dgm:t>
        <a:bodyPr/>
        <a:lstStyle/>
        <a:p>
          <a:r>
            <a:rPr lang="it-IT" dirty="0" err="1"/>
            <a:t>Doesn’t</a:t>
          </a:r>
          <a:r>
            <a:rPr lang="it-IT" dirty="0"/>
            <a:t> alter state</a:t>
          </a:r>
        </a:p>
      </dgm:t>
    </dgm:pt>
    <dgm:pt modelId="{524D23BA-A107-42AD-81B1-A90F28000F28}" type="parTrans" cxnId="{EB9D5F96-E3C8-4BD8-8EE4-02695AD69AAB}">
      <dgm:prSet/>
      <dgm:spPr/>
      <dgm:t>
        <a:bodyPr/>
        <a:lstStyle/>
        <a:p>
          <a:endParaRPr lang="it-IT"/>
        </a:p>
      </dgm:t>
    </dgm:pt>
    <dgm:pt modelId="{42AA1737-390B-47E2-9873-DF55FB07E51E}" type="sibTrans" cxnId="{EB9D5F96-E3C8-4BD8-8EE4-02695AD69AAB}">
      <dgm:prSet/>
      <dgm:spPr/>
      <dgm:t>
        <a:bodyPr/>
        <a:lstStyle/>
        <a:p>
          <a:endParaRPr lang="it-IT"/>
        </a:p>
      </dgm:t>
    </dgm:pt>
    <dgm:pt modelId="{AC823B58-6310-4627-9B97-F321AB02BB20}" type="pres">
      <dgm:prSet presAssocID="{8BD2E2D5-0CE1-4CFB-8971-F6C7A8621032}" presName="Name0" presStyleCnt="0">
        <dgm:presLayoutVars>
          <dgm:dir/>
          <dgm:animLvl val="lvl"/>
          <dgm:resizeHandles val="exact"/>
        </dgm:presLayoutVars>
      </dgm:prSet>
      <dgm:spPr/>
    </dgm:pt>
    <dgm:pt modelId="{F2C67B4C-2225-4EB1-A850-F3EFFED14A1C}" type="pres">
      <dgm:prSet presAssocID="{BD88B950-B5DB-4027-9C17-578AADC424C1}" presName="composite" presStyleCnt="0"/>
      <dgm:spPr/>
    </dgm:pt>
    <dgm:pt modelId="{767D6749-69D5-4ACF-B658-64048D39EAA7}" type="pres">
      <dgm:prSet presAssocID="{BD88B950-B5DB-4027-9C17-578AADC424C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013253D-5451-45B8-BD36-B798C2AF7536}" type="pres">
      <dgm:prSet presAssocID="{BD88B950-B5DB-4027-9C17-578AADC424C1}" presName="desTx" presStyleLbl="alignAccFollowNode1" presStyleIdx="0" presStyleCnt="2">
        <dgm:presLayoutVars>
          <dgm:bulletEnabled val="1"/>
        </dgm:presLayoutVars>
      </dgm:prSet>
      <dgm:spPr/>
    </dgm:pt>
    <dgm:pt modelId="{56F92B17-BF71-4D36-A414-841A6661F9EE}" type="pres">
      <dgm:prSet presAssocID="{92E91305-7FE6-4C83-96DB-0303A0F05DF9}" presName="space" presStyleCnt="0"/>
      <dgm:spPr/>
    </dgm:pt>
    <dgm:pt modelId="{22359473-F467-430A-A22E-170EE3A10BC1}" type="pres">
      <dgm:prSet presAssocID="{4EDE7AF6-FC16-4469-B3EA-58DC44E6DACE}" presName="composite" presStyleCnt="0"/>
      <dgm:spPr/>
    </dgm:pt>
    <dgm:pt modelId="{CFFA700A-274B-4F9F-A39B-386AAF7914F1}" type="pres">
      <dgm:prSet presAssocID="{4EDE7AF6-FC16-4469-B3EA-58DC44E6DAC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5BDECCF-28C5-43DD-BA11-371CF1B8B642}" type="pres">
      <dgm:prSet presAssocID="{4EDE7AF6-FC16-4469-B3EA-58DC44E6DAC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3E84303-C925-48BD-9382-3FB0B94C58F8}" srcId="{BD88B950-B5DB-4027-9C17-578AADC424C1}" destId="{2E0B151D-43C5-4E06-BA3A-F00FB863680E}" srcOrd="0" destOrd="0" parTransId="{E1B9C452-D6FF-4956-B5B1-4DC2EA36EEEB}" sibTransId="{B55842FA-1FF8-4197-86CA-7C516CA2868C}"/>
    <dgm:cxn modelId="{25843C16-5B7B-4569-9FA5-6C0B3E5CD721}" type="presOf" srcId="{2E0B151D-43C5-4E06-BA3A-F00FB863680E}" destId="{B013253D-5451-45B8-BD36-B798C2AF7536}" srcOrd="0" destOrd="0" presId="urn:microsoft.com/office/officeart/2005/8/layout/hList1"/>
    <dgm:cxn modelId="{AAFC5638-80AB-492A-8D1C-DF82D960ABBA}" type="presOf" srcId="{4EDE7AF6-FC16-4469-B3EA-58DC44E6DACE}" destId="{CFFA700A-274B-4F9F-A39B-386AAF7914F1}" srcOrd="0" destOrd="0" presId="urn:microsoft.com/office/officeart/2005/8/layout/hList1"/>
    <dgm:cxn modelId="{953D225D-508D-45DF-9123-ADF182A9673F}" srcId="{BD88B950-B5DB-4027-9C17-578AADC424C1}" destId="{C7E684C2-455D-4DCB-9211-304628BE4DE8}" srcOrd="1" destOrd="0" parTransId="{8C2E2AF9-DDA2-4386-AF90-CC871612AF89}" sibTransId="{7A824A29-A6AE-471C-88C6-2448DF661C20}"/>
    <dgm:cxn modelId="{2DE2C841-6D18-4B30-AAE9-877294FD7DD0}" srcId="{8BD2E2D5-0CE1-4CFB-8971-F6C7A8621032}" destId="{4EDE7AF6-FC16-4469-B3EA-58DC44E6DACE}" srcOrd="1" destOrd="0" parTransId="{2ED37E5D-686B-4378-8C3B-41AECB4D5031}" sibTransId="{C3193780-A819-4D35-8CE3-3265F38F8374}"/>
    <dgm:cxn modelId="{FD8AA763-891B-4A48-B3E1-54EE97EB1E95}" type="presOf" srcId="{4FA715FB-0565-4B72-96F6-CC9383E73E6A}" destId="{D5BDECCF-28C5-43DD-BA11-371CF1B8B642}" srcOrd="0" destOrd="0" presId="urn:microsoft.com/office/officeart/2005/8/layout/hList1"/>
    <dgm:cxn modelId="{7243B844-6580-4D13-94A0-F5DB8D677F6A}" type="presOf" srcId="{D7310A7B-0428-423C-B6D7-F1092F1E690E}" destId="{D5BDECCF-28C5-43DD-BA11-371CF1B8B642}" srcOrd="0" destOrd="1" presId="urn:microsoft.com/office/officeart/2005/8/layout/hList1"/>
    <dgm:cxn modelId="{BB91D959-021A-44AF-A805-475985EB90E9}" srcId="{4EDE7AF6-FC16-4469-B3EA-58DC44E6DACE}" destId="{4FA715FB-0565-4B72-96F6-CC9383E73E6A}" srcOrd="0" destOrd="0" parTransId="{A9674C06-F9B8-43A2-B6D8-0B94FE62D0D5}" sibTransId="{C2C7F462-40B4-4D46-910A-F9FB349240D7}"/>
    <dgm:cxn modelId="{2BB2DD5A-87BA-4FE7-AFB2-0A0466D46B80}" type="presOf" srcId="{8BD2E2D5-0CE1-4CFB-8971-F6C7A8621032}" destId="{AC823B58-6310-4627-9B97-F321AB02BB20}" srcOrd="0" destOrd="0" presId="urn:microsoft.com/office/officeart/2005/8/layout/hList1"/>
    <dgm:cxn modelId="{2FCFD786-22B3-4D7E-A16C-B7731197505A}" type="presOf" srcId="{BD88B950-B5DB-4027-9C17-578AADC424C1}" destId="{767D6749-69D5-4ACF-B658-64048D39EAA7}" srcOrd="0" destOrd="0" presId="urn:microsoft.com/office/officeart/2005/8/layout/hList1"/>
    <dgm:cxn modelId="{FA686287-3BAF-4D90-93D7-AA049FC53744}" srcId="{8BD2E2D5-0CE1-4CFB-8971-F6C7A8621032}" destId="{BD88B950-B5DB-4027-9C17-578AADC424C1}" srcOrd="0" destOrd="0" parTransId="{BECA717E-7E32-488C-AC71-25F1CD5B4B46}" sibTransId="{92E91305-7FE6-4C83-96DB-0303A0F05DF9}"/>
    <dgm:cxn modelId="{EB9D5F96-E3C8-4BD8-8EE4-02695AD69AAB}" srcId="{4EDE7AF6-FC16-4469-B3EA-58DC44E6DACE}" destId="{D7310A7B-0428-423C-B6D7-F1092F1E690E}" srcOrd="1" destOrd="0" parTransId="{524D23BA-A107-42AD-81B1-A90F28000F28}" sibTransId="{42AA1737-390B-47E2-9873-DF55FB07E51E}"/>
    <dgm:cxn modelId="{167F87AE-1030-4702-AD08-DA0B8B46F9A2}" type="presOf" srcId="{C7E684C2-455D-4DCB-9211-304628BE4DE8}" destId="{B013253D-5451-45B8-BD36-B798C2AF7536}" srcOrd="0" destOrd="1" presId="urn:microsoft.com/office/officeart/2005/8/layout/hList1"/>
    <dgm:cxn modelId="{4C296A56-3293-43BE-8E67-B5B5E0382A4E}" type="presParOf" srcId="{AC823B58-6310-4627-9B97-F321AB02BB20}" destId="{F2C67B4C-2225-4EB1-A850-F3EFFED14A1C}" srcOrd="0" destOrd="0" presId="urn:microsoft.com/office/officeart/2005/8/layout/hList1"/>
    <dgm:cxn modelId="{05B70DFC-1762-44AD-B5C6-F59DB2300E21}" type="presParOf" srcId="{F2C67B4C-2225-4EB1-A850-F3EFFED14A1C}" destId="{767D6749-69D5-4ACF-B658-64048D39EAA7}" srcOrd="0" destOrd="0" presId="urn:microsoft.com/office/officeart/2005/8/layout/hList1"/>
    <dgm:cxn modelId="{07C63FA1-F2CC-47F1-ADAD-7A0C5F1B17BA}" type="presParOf" srcId="{F2C67B4C-2225-4EB1-A850-F3EFFED14A1C}" destId="{B013253D-5451-45B8-BD36-B798C2AF7536}" srcOrd="1" destOrd="0" presId="urn:microsoft.com/office/officeart/2005/8/layout/hList1"/>
    <dgm:cxn modelId="{6BBB84F3-0CCB-4C0D-AE23-3A525E860B3B}" type="presParOf" srcId="{AC823B58-6310-4627-9B97-F321AB02BB20}" destId="{56F92B17-BF71-4D36-A414-841A6661F9EE}" srcOrd="1" destOrd="0" presId="urn:microsoft.com/office/officeart/2005/8/layout/hList1"/>
    <dgm:cxn modelId="{CB23F857-7D73-47E8-B30E-B66FF2C9BE62}" type="presParOf" srcId="{AC823B58-6310-4627-9B97-F321AB02BB20}" destId="{22359473-F467-430A-A22E-170EE3A10BC1}" srcOrd="2" destOrd="0" presId="urn:microsoft.com/office/officeart/2005/8/layout/hList1"/>
    <dgm:cxn modelId="{11E80578-0A2F-4630-AAF0-1F1F8416A55C}" type="presParOf" srcId="{22359473-F467-430A-A22E-170EE3A10BC1}" destId="{CFFA700A-274B-4F9F-A39B-386AAF7914F1}" srcOrd="0" destOrd="0" presId="urn:microsoft.com/office/officeart/2005/8/layout/hList1"/>
    <dgm:cxn modelId="{6624D806-6B2A-415F-B099-E1503D277768}" type="presParOf" srcId="{22359473-F467-430A-A22E-170EE3A10BC1}" destId="{D5BDECCF-28C5-43DD-BA11-371CF1B8B6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06580-75EC-4BA3-B374-B4217EF53793}">
      <dsp:nvSpPr>
        <dsp:cNvPr id="0" name=""/>
        <dsp:cNvSpPr/>
      </dsp:nvSpPr>
      <dsp:spPr>
        <a:xfrm>
          <a:off x="660240" y="1047"/>
          <a:ext cx="4998085" cy="2998851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0" kern="1200" dirty="0"/>
            <a:t>Un unico modello per il dominio di business</a:t>
          </a:r>
        </a:p>
      </dsp:txBody>
      <dsp:txXfrm>
        <a:off x="660240" y="1047"/>
        <a:ext cx="4998085" cy="2998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D6749-69D5-4ACF-B658-64048D39EAA7}">
      <dsp:nvSpPr>
        <dsp:cNvPr id="0" name=""/>
        <dsp:cNvSpPr/>
      </dsp:nvSpPr>
      <dsp:spPr>
        <a:xfrm>
          <a:off x="34" y="42242"/>
          <a:ext cx="3331491" cy="1065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 err="1"/>
            <a:t>Command</a:t>
          </a:r>
          <a:endParaRPr lang="it-IT" sz="3700" kern="1200" dirty="0"/>
        </a:p>
      </dsp:txBody>
      <dsp:txXfrm>
        <a:off x="34" y="42242"/>
        <a:ext cx="3331491" cy="1065600"/>
      </dsp:txXfrm>
    </dsp:sp>
    <dsp:sp modelId="{B013253D-5451-45B8-BD36-B798C2AF7536}">
      <dsp:nvSpPr>
        <dsp:cNvPr id="0" name=""/>
        <dsp:cNvSpPr/>
      </dsp:nvSpPr>
      <dsp:spPr>
        <a:xfrm>
          <a:off x="34" y="1107842"/>
          <a:ext cx="3331491" cy="21328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/>
            <a:t>Alter state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 err="1"/>
            <a:t>Doesn’t</a:t>
          </a:r>
          <a:r>
            <a:rPr lang="it-IT" sz="3700" kern="1200" dirty="0"/>
            <a:t> </a:t>
          </a:r>
          <a:r>
            <a:rPr lang="it-IT" sz="3700" kern="1200" dirty="0" err="1"/>
            <a:t>return</a:t>
          </a:r>
          <a:r>
            <a:rPr lang="it-IT" sz="3700" kern="1200" dirty="0"/>
            <a:t> data</a:t>
          </a:r>
        </a:p>
      </dsp:txBody>
      <dsp:txXfrm>
        <a:off x="34" y="1107842"/>
        <a:ext cx="3331491" cy="2132865"/>
      </dsp:txXfrm>
    </dsp:sp>
    <dsp:sp modelId="{CFFA700A-274B-4F9F-A39B-386AAF7914F1}">
      <dsp:nvSpPr>
        <dsp:cNvPr id="0" name=""/>
        <dsp:cNvSpPr/>
      </dsp:nvSpPr>
      <dsp:spPr>
        <a:xfrm>
          <a:off x="3797935" y="42242"/>
          <a:ext cx="3331491" cy="1065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Query</a:t>
          </a:r>
        </a:p>
      </dsp:txBody>
      <dsp:txXfrm>
        <a:off x="3797935" y="42242"/>
        <a:ext cx="3331491" cy="1065600"/>
      </dsp:txXfrm>
    </dsp:sp>
    <dsp:sp modelId="{D5BDECCF-28C5-43DD-BA11-371CF1B8B642}">
      <dsp:nvSpPr>
        <dsp:cNvPr id="0" name=""/>
        <dsp:cNvSpPr/>
      </dsp:nvSpPr>
      <dsp:spPr>
        <a:xfrm>
          <a:off x="3797935" y="1107842"/>
          <a:ext cx="3331491" cy="21328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/>
            <a:t>Return data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 err="1"/>
            <a:t>Doesn’t</a:t>
          </a:r>
          <a:r>
            <a:rPr lang="it-IT" sz="3700" kern="1200" dirty="0"/>
            <a:t> alter state</a:t>
          </a:r>
        </a:p>
      </dsp:txBody>
      <dsp:txXfrm>
        <a:off x="3797935" y="1107842"/>
        <a:ext cx="3331491" cy="2132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Eric </a:t>
            </a:r>
            <a:r>
              <a:rPr lang="it-IT" dirty="0" err="1"/>
              <a:t>Evan</a:t>
            </a:r>
            <a:r>
              <a:rPr lang="it-IT" dirty="0"/>
              <a:t> introduce DDD</a:t>
            </a:r>
          </a:p>
          <a:p>
            <a:r>
              <a:rPr lang="it-IT" dirty="0"/>
              <a:t>Complessità del modello</a:t>
            </a:r>
          </a:p>
          <a:p>
            <a:r>
              <a:rPr lang="it-IT" dirty="0" err="1"/>
              <a:t>Semplicazione</a:t>
            </a:r>
            <a:r>
              <a:rPr lang="it-IT" dirty="0"/>
              <a:t> della individuazione del modello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82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60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Bertrand Meyer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315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: </a:t>
            </a:r>
            <a:r>
              <a:rPr lang="it-IT" dirty="0" err="1"/>
              <a:t>is</a:t>
            </a:r>
            <a:r>
              <a:rPr lang="it-IT" dirty="0"/>
              <a:t> an action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</a:t>
            </a:r>
            <a:r>
              <a:rPr lang="it-IT" dirty="0" err="1"/>
              <a:t>backend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user </a:t>
            </a:r>
            <a:r>
              <a:rPr lang="it-IT" dirty="0" err="1"/>
              <a:t>requested</a:t>
            </a:r>
            <a:r>
              <a:rPr lang="it-IT" dirty="0"/>
              <a:t>.</a:t>
            </a:r>
          </a:p>
          <a:p>
            <a:r>
              <a:rPr lang="it-IT" dirty="0"/>
              <a:t>Event: </a:t>
            </a:r>
            <a:r>
              <a:rPr lang="it-IT" dirty="0" err="1"/>
              <a:t>carries</a:t>
            </a:r>
            <a:r>
              <a:rPr lang="it-IT" dirty="0"/>
              <a:t> data and </a:t>
            </a:r>
            <a:r>
              <a:rPr lang="it-IT" dirty="0" err="1"/>
              <a:t>notifies</a:t>
            </a:r>
            <a:r>
              <a:rPr lang="it-IT" dirty="0"/>
              <a:t> of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happened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54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7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Event-Sourcing</a:t>
            </a:r>
          </a:p>
          <a:p>
            <a:r>
              <a:rPr lang="it-IT" dirty="0"/>
              <a:t>Un evento viene prima salvato nell’event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7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38EEE4-14C6-1F9E-7307-538A676F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672390-388F-3444-AEB5-153C8EE01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5A59AC-E0CD-E5A6-8611-4DCBB6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9C2FC0-3420-3EC6-395D-FFD22817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28B802-A9BB-087A-D4B6-65528FE6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7673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DFB11-8619-5010-A4ED-8426A423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FA29040-BED1-B80E-A2F9-58AFE255F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38FC21-AAF3-4C16-4ADC-E77E4BD5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F93E87-E79C-F597-64E9-81A4FA37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F9088C-7952-5197-B3FF-DF248173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6368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471168-CC62-E169-3321-B27FBFC95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9A8D3DF-534E-464C-D443-603C8D3EB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D4EF12-8381-2C23-9F9A-3D80DB55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DE8659-60BA-CC5E-E5E2-3173E3E3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39E698-0549-CC39-8236-526FDF2D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9729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00053D-17A9-F146-8489-2106E8ACE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" y="0"/>
            <a:ext cx="91771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D16305-E221-5740-95D7-5EB39C9D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384617"/>
            <a:ext cx="5878016" cy="146673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96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00F2-28F1-C245-A320-5C965B5B06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595438"/>
            <a:ext cx="7129462" cy="3282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9932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3D550-BD8E-0002-0F9A-DC044D3D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37A2A8-A27A-E1DF-912A-3F5BD314D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E06DB8-99B5-1465-7279-D04F418B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3E5D5C-6C1F-A3F9-DC95-5777AF27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0EF337-CA17-75BB-182F-3C367BC2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11026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31321-47E3-CD6B-1F76-4EE42AC8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F4E903-A345-1CEF-6BE9-A20087E6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4CBB0-5435-385E-4E45-E919F2F1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07B46B-6D45-2131-53B9-933B8467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0DEED-6D15-18EA-EB0B-3578FD95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58949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B5836F-EA68-E43E-CFFA-28291C7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64CF10-6311-8FEA-E99A-60C2FD6C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EA7F58-F9A1-3CD0-A2C4-16CD3DD47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D2A17-0B73-2AEA-DBE5-2DA14E07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284C29-A129-F626-891B-145A21DC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0B2A94-66E7-2144-6A03-035C2BE6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772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4F2EF-F24E-F877-9482-9ED84C1D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AA13C-F1AE-89CE-7993-6CEBD7DEF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5040F5-5D81-72BB-EA3B-C192C5CC0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9FEA73-CAAA-F005-CBFA-61380988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159002-2954-93EC-10A2-8989D7EA5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BDC700-303A-1350-EF0F-D96175DF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AFF032E-8B02-4015-979F-7025AEBF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DCC81D-D472-023E-5AFA-FD84EC7A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5220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8A70E-64D4-F8F5-7A1C-891D7C81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5E093F-16A0-D7A9-CDEB-5DE889FD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D7D59C-48A9-B4A6-EFBA-0CD4C3C0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976093-F0A3-2DDB-213E-C4DDF62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26151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DA79C7-30AB-2BBF-2C9E-C70CEED1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907896-AC17-434D-70EA-BF6FAE4E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1DE6A6-63E3-1A75-3DC8-86D3157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26774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904B7A-3B76-4194-CF03-03DAA33C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AC94DB-DDDD-0B93-3956-8A37F05E6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38E545-5193-2C83-499C-49DCCB85A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641D1C-6138-2483-E8C6-8D468DD6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0C8F47-07F3-5CEE-2991-F5C996FA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25C145-B315-C495-091F-7211972E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9186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58ABE-772F-044B-C448-429C7D8B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F16BBBE-F91A-D786-C8B7-736BBF545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CD8BDA-67D0-103A-DCED-A2DB0A69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4C753E-AB91-1280-75AC-60F4D6C8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EEE10F-6175-3271-67F4-2C52C165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9107D7-69F1-1221-2D69-29F60D4C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94856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3C33511-76C5-F8EC-A72D-EA8CD99B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C7C440-4AD6-12A7-4DD6-4E86F94D8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82C0A7-55DA-7C53-5BB7-A59A18E6A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D7A5F1-A471-71BA-9BDB-00AFF98A7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97C36D-E6CB-D51D-2421-F1845F847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8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6100-F6AE-2B4D-946D-031FE73F3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sz="3200" dirty="0"/>
              <a:t>CQRS + </a:t>
            </a:r>
            <a:r>
              <a:rPr lang="it-IT" sz="3200"/>
              <a:t>Event Sourcing</a:t>
            </a:r>
            <a:endParaRPr lang="it-IT" sz="32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62A988E-0D12-87ED-2748-D6B3F0FDF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DBA3D-3A46-E54B-850D-72B089550DFC}"/>
              </a:ext>
            </a:extLst>
          </p:cNvPr>
          <p:cNvSpPr txBox="1">
            <a:spLocks/>
          </p:cNvSpPr>
          <p:nvPr/>
        </p:nvSpPr>
        <p:spPr>
          <a:xfrm>
            <a:off x="1204913" y="4026025"/>
            <a:ext cx="4156210" cy="81162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70000"/>
              </a:lnSpc>
            </a:pPr>
            <a:r>
              <a:rPr lang="it-IT" sz="2000" b="1" dirty="0">
                <a:solidFill>
                  <a:schemeClr val="bg1"/>
                </a:solidFill>
                <a:latin typeface="Montserrat" pitchFamily="2" charset="77"/>
              </a:rPr>
              <a:t>Antonio Venditti</a:t>
            </a:r>
          </a:p>
          <a:p>
            <a:pPr>
              <a:lnSpc>
                <a:spcPct val="120000"/>
              </a:lnSpc>
            </a:pPr>
            <a:r>
              <a:rPr lang="it-IT" sz="1200" i="1" dirty="0">
                <a:solidFill>
                  <a:schemeClr val="bg1"/>
                </a:solidFill>
                <a:latin typeface="Montserrat" pitchFamily="2" charset="77"/>
              </a:rPr>
              <a:t>Solution Architect @ Blexin s.r.l.</a:t>
            </a:r>
          </a:p>
          <a:p>
            <a:pPr>
              <a:lnSpc>
                <a:spcPct val="120000"/>
              </a:lnSpc>
            </a:pPr>
            <a:r>
              <a:rPr lang="it-IT" sz="1200" dirty="0">
                <a:solidFill>
                  <a:schemeClr val="bg1"/>
                </a:solidFill>
                <a:latin typeface="Montserrat" pitchFamily="2" charset="77"/>
              </a:rPr>
              <a:t>antonio.venditti@blexin.com</a:t>
            </a:r>
          </a:p>
          <a:p>
            <a:pPr>
              <a:lnSpc>
                <a:spcPct val="120000"/>
              </a:lnSpc>
            </a:pPr>
            <a:endParaRPr lang="it-IT" sz="1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36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36D2-BB2A-429E-99F1-E6FA417B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59E2-4722-4BD5-AEA6-2EB477816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40BE3-B2D7-4217-9772-013C7C08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5" y="1408148"/>
            <a:ext cx="7444598" cy="36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716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E938-5431-4ED5-A640-2AE8E2DC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EED2C-B034-4BF3-BA21-ABF40BE1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1" y="1996225"/>
            <a:ext cx="7905599" cy="24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876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5200-303F-426B-972A-72C24252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0160-97C7-410E-9BAD-AC4CD4D9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96" y="1943443"/>
            <a:ext cx="7875119" cy="25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61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– 1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9C9DDDB7-4B4D-5A80-C767-571CA12E5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DA9E3-BA82-4568-8CB4-CD3FC513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15B97-6220-496B-8105-6AEC9E3D6D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B927F-E4C6-4A60-8735-90841AEF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41" y="1522605"/>
            <a:ext cx="6526405" cy="35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21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2D3C-F09D-4C38-9FCD-9CCE5079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BED0B-56C0-4EB3-BF6D-2896E6B591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051A5-7A06-47CC-8A3C-C1E2D45F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67" y="2217442"/>
            <a:ext cx="7901789" cy="23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755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7943-B85E-49EB-97CD-F7919B30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D3FB-7F5F-407C-AB8B-7022650C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3" y="1815810"/>
            <a:ext cx="7833210" cy="284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1E69B-04DA-4F70-BB47-459A5D9A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6" y="4174847"/>
            <a:ext cx="2290805" cy="4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03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255-8C24-427B-AD0C-E2C7F068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6AA88-1D53-42CF-96D4-59BFFA84AC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C9DC8-2816-43E2-917D-EEEAE4F9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31" y="1451962"/>
            <a:ext cx="2739338" cy="35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11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255-8C24-427B-AD0C-E2C7F068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A228A-BEC7-4974-A56A-F9560AF5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7" y="1823430"/>
            <a:ext cx="8408509" cy="28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79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255-8C24-427B-AD0C-E2C7F068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08272-B66E-4F4C-B171-A548E517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54" y="1419622"/>
            <a:ext cx="7532292" cy="37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7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6C34-2DF8-154C-A234-2B85857B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CQRS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5BB73-5EEA-4739-BAFE-EEA377A487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68313" y="1963046"/>
            <a:ext cx="7129462" cy="2547734"/>
          </a:xfrm>
        </p:spPr>
      </p:pic>
    </p:spTree>
    <p:extLst>
      <p:ext uri="{BB962C8B-B14F-4D97-AF65-F5344CB8AC3E}">
        <p14:creationId xmlns:p14="http://schemas.microsoft.com/office/powerpoint/2010/main" val="21617707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– 2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765162C3-0FB3-EB93-BACA-9928351C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D9E2-9C13-45D4-B488-22C5B695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Message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0E76-8C0C-4FEE-8298-05FE48B547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or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9D904-BEB9-44E1-9CE2-C4F0ACBB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89" y="2104418"/>
            <a:ext cx="4453805" cy="28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207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D281-7B57-47CD-A39C-4D3137F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vs </a:t>
            </a:r>
            <a:r>
              <a:rPr lang="it-IT" dirty="0" err="1"/>
              <a:t>Commands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FFD7-3AEC-4677-B500-FA24118D8D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Events represent a past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something that already happened and can't be undone. Commands, on the other hand, represent a wish, an action in the future which can be rejected. An event has typically multiple consumers, but a command is addressed to only one</a:t>
            </a:r>
            <a:endParaRPr lang="it-IT" dirty="0"/>
          </a:p>
        </p:txBody>
      </p:sp>
      <p:pic>
        <p:nvPicPr>
          <p:cNvPr id="1026" name="Picture 2" descr="Events vs. Commands in DDD">
            <a:extLst>
              <a:ext uri="{FF2B5EF4-FFF2-40B4-BE49-F238E27FC236}">
                <a16:creationId xmlns:a16="http://schemas.microsoft.com/office/drawing/2014/main" id="{3624DF7D-7D17-44D1-B351-EE5D6D3D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29" y="3309937"/>
            <a:ext cx="51911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900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1AD8-15C1-48B4-8D45-3747A2AB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Message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1C0D4-4880-4A2D-ADB4-36AA35B9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5" y="1440059"/>
            <a:ext cx="5819557" cy="35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370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9720-C06D-4BCD-A0F0-222CB05E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Message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8B267-0417-44AE-BC1D-326503D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83" y="1627294"/>
            <a:ext cx="5877321" cy="3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007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</a:t>
            </a:r>
            <a:r>
              <a:rPr lang="it-IT"/>
              <a:t>– 2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DBD50BC2-0889-C8C4-B43F-C59380566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4E6C-D429-4539-BEB7-D0B0E1E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4FF9B-D706-4996-85F2-6F07D3BB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15" y="1595438"/>
            <a:ext cx="6122553" cy="33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5808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B4A-AB8A-41B4-AA1E-7B75F1CD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91A3-4C9E-43E3-81DC-7AB62CE35F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52D64-F6BB-4B08-9744-18950A37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1" y="1914868"/>
            <a:ext cx="7017886" cy="26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14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9AAF-A345-4C12-8E5E-729C9DA0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B7A8-279F-42A7-833E-0C3202C266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9FD56-CBFC-45D4-97AC-A160C313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3" y="2030790"/>
            <a:ext cx="6865489" cy="31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064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F10B-B769-4F26-90DB-53424E5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DF845-CCB5-41BB-AE0D-D696C8C2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9" y="1753291"/>
            <a:ext cx="7375818" cy="29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747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11D1-9E05-47D7-B7CE-0739E43D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Misconception</a:t>
            </a:r>
            <a:endParaRPr lang="it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203812-286B-42A3-BBEB-8CEB03EB265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5386157"/>
              </p:ext>
            </p:extLst>
          </p:nvPr>
        </p:nvGraphicFramePr>
        <p:xfrm>
          <a:off x="805625" y="1721422"/>
          <a:ext cx="6318567" cy="3000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6912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7C5B-D0D0-4E06-A7CA-A9FA2991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6848-98ED-449F-9DA6-33AABDAAA2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C0259-4904-419C-A1D9-BC0719C8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2" y="2109338"/>
            <a:ext cx="7917028" cy="28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30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393E-CC69-4B92-AB76-BBBAAF5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4203-EBED-4D53-A53E-F9C96AEB1F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9BCB5-627C-4009-9CDD-CD5CB1E1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1" y="2094707"/>
            <a:ext cx="6388485" cy="28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02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805F-540B-4EE4-92BA-8ADC5798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C6FDD-53E1-4C5E-8CC4-C978749269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0169A-2ADF-475B-B117-BC7208DE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4" y="2028029"/>
            <a:ext cx="7415131" cy="30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11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E453-458E-43EF-8A6D-7F555957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868F-CCF9-479E-AB66-3A91BC0A6C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427A6-FC01-48B4-8BA7-1E5E46D2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46031"/>
            <a:ext cx="7719218" cy="30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18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</a:t>
            </a:r>
            <a:r>
              <a:rPr lang="it-IT"/>
              <a:t>– 3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DC6CA197-FAB2-1FE1-93A8-7887EE3AE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AE889D-F239-4D8F-9103-49983EAA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about</a:t>
            </a:r>
            <a:r>
              <a:rPr lang="it-IT" dirty="0"/>
              <a:t>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689534-CE65-4AC3-9B79-63732120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" y="1750438"/>
            <a:ext cx="8827601" cy="312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583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1F6D-653F-484E-A9CF-CCD94695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starting</a:t>
            </a:r>
            <a:r>
              <a:rPr lang="it-IT" dirty="0"/>
              <a:t>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A558A-32BF-47EC-B338-B0E5734E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38" y="1646268"/>
            <a:ext cx="5684411" cy="31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60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C450-548B-4B3B-AE86-95B73844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are </a:t>
            </a:r>
            <a:r>
              <a:rPr lang="it-IT" dirty="0" err="1"/>
              <a:t>also</a:t>
            </a:r>
            <a:r>
              <a:rPr lang="it-IT" dirty="0"/>
              <a:t> for the common </a:t>
            </a:r>
            <a:r>
              <a:rPr lang="it-IT" dirty="0" err="1"/>
              <a:t>application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6FAC-27A3-4995-95A6-1098B730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52" y="1688039"/>
            <a:ext cx="5220079" cy="30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6777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A9C5-D3ED-4F2C-A346-C12E6FFE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Event Sourcing?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D3363-7CE5-4846-9420-4D0918E7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3" y="2345532"/>
            <a:ext cx="6286121" cy="16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73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A9C5-D3ED-4F2C-A346-C12E6FFE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Event Sourcing?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D3363-7CE5-4846-9420-4D0918E7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4" y="1595438"/>
            <a:ext cx="6286121" cy="1684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F8D99-3012-4DAC-9C60-B94682B4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95" y="3424013"/>
            <a:ext cx="5909197" cy="15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917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36C1-0606-4E27-9231-E9AAEE55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Singolo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25B65-5011-428F-A8D3-75A55F7F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52" y="1847620"/>
            <a:ext cx="6221984" cy="26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935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D95F-9AC7-4B50-9C35-EB41D650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shopping </a:t>
            </a:r>
            <a:r>
              <a:rPr lang="it-IT" dirty="0" err="1"/>
              <a:t>cart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4B687-AA42-45AE-B551-DD20A601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37" y="2118699"/>
            <a:ext cx="5722510" cy="22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28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166-1DE4-4E39-BCC1-8680E93C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shopping </a:t>
            </a:r>
            <a:r>
              <a:rPr lang="it-IT" dirty="0" err="1"/>
              <a:t>cart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B9FD3-557F-4C22-ABEC-3A1CD5C5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5" y="1667223"/>
            <a:ext cx="5554874" cy="31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708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1A22-CD96-4AEC-8650-6B1B7BCD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state vs Event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C8D6-8881-415A-B21C-BDCD53EC36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0D0E-027D-4653-86F3-0F97881C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215"/>
            <a:ext cx="9144000" cy="36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1859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4CE4-F14F-47A9-B924-B283763E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aspects</a:t>
            </a:r>
            <a:r>
              <a:rPr lang="it-IT" dirty="0"/>
              <a:t> of Event Sourcing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7F27A-08D7-4634-A655-CA69E61E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5" y="1945347"/>
            <a:ext cx="6370198" cy="25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14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4CE4-F14F-47A9-B924-B283763E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aspects</a:t>
            </a:r>
            <a:r>
              <a:rPr lang="it-IT" dirty="0"/>
              <a:t> of Event Sourcing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C8909-F887-4A25-8056-95590F14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20" y="1521891"/>
            <a:ext cx="6461636" cy="3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119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2EEF-6878-4BFC-910D-303F708F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for a </a:t>
            </a:r>
            <a:r>
              <a:rPr lang="it-IT" dirty="0" err="1"/>
              <a:t>few</a:t>
            </a:r>
            <a:r>
              <a:rPr lang="it-IT" dirty="0"/>
              <a:t> apps </a:t>
            </a:r>
            <a:r>
              <a:rPr lang="it-IT" dirty="0" err="1"/>
              <a:t>either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642AC-3D56-4036-87D0-D44A16F5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41" y="2374151"/>
            <a:ext cx="6518006" cy="17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1674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3430-8EA7-4419-B083-3879D3D2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revolutionary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BA81-1B21-4552-A165-F0B1ADCF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57" y="1840574"/>
            <a:ext cx="5516774" cy="27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237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EB78-3809-41F3-BA27-7F8980E5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to Events!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E5CD4-6C10-43DF-AA83-82889901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79" y="1773901"/>
            <a:ext cx="5798709" cy="29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790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4AF2-6861-42FB-84BD-E78039B1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Events: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A1400-0899-4D22-978A-C505CF31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9" y="1503396"/>
            <a:ext cx="6507355" cy="34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79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0AD1-4525-40B7-B157-CE9F5883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 I </a:t>
            </a:r>
            <a:r>
              <a:rPr lang="it-IT" dirty="0" err="1"/>
              <a:t>need</a:t>
            </a:r>
            <a:r>
              <a:rPr lang="it-IT" dirty="0"/>
              <a:t> Event Sourcing?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DC1D-A492-450B-8C74-8C673FD07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track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?</a:t>
            </a:r>
          </a:p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track </a:t>
            </a:r>
            <a:r>
              <a:rPr lang="it-IT" dirty="0" err="1"/>
              <a:t>when</a:t>
            </a:r>
            <a:r>
              <a:rPr lang="it-IT" dirty="0"/>
              <a:t> an item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from </a:t>
            </a:r>
            <a:r>
              <a:rPr lang="it-IT" dirty="0" err="1"/>
              <a:t>cart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30EE3-A4A4-4D76-805E-E916ADAB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76" y="2966336"/>
            <a:ext cx="5425336" cy="13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636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BF85-6003-42AA-B13C-A23E3FBE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Singolo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60B9-659C-456E-9A43-06FF860B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E4C2D-170A-4401-8DDD-EDA184A2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" y="1435295"/>
            <a:ext cx="7465568" cy="36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278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12C2-A66D-4EB5-B908-A0ABE838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Pillars</a:t>
            </a:r>
            <a:r>
              <a:rPr lang="it-IT" dirty="0"/>
              <a:t> of Event Sourcing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D718D-EB7E-47B5-B425-F99AF655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34" y="1697851"/>
            <a:ext cx="4858820" cy="30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743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6BC6-3E6A-470B-968E-3050B697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FA43B-96C5-493D-876A-0E3051C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7" y="1657698"/>
            <a:ext cx="6644513" cy="31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34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F907-A622-4B32-8CA0-A54D912C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041BA-0207-4CF5-A859-3B0C8CB5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6" y="1650078"/>
            <a:ext cx="6514975" cy="31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385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5E5E-4F0D-44A5-8830-F984D531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418C1-CFB9-4B17-B9C3-E4FFFB4D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1" y="1651983"/>
            <a:ext cx="6511165" cy="31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892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2D5-36E7-4790-BC10-9D1546D9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FCAED-74FA-49C3-AE5D-BDB76930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0" y="1846289"/>
            <a:ext cx="6118743" cy="278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704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8C3D-9890-4105-B6DE-E7621FC1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1746-37DB-4748-9A73-6AF4A41BC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Full or </a:t>
            </a:r>
            <a:r>
              <a:rPr lang="it-IT" dirty="0" err="1"/>
              <a:t>Partial</a:t>
            </a:r>
            <a:r>
              <a:rPr lang="it-IT" dirty="0"/>
              <a:t> stream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1DD7F-7A78-4D10-965C-F191A315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2" y="2267286"/>
            <a:ext cx="6286380" cy="19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96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289B-22C5-471D-9541-FFACF592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B3514-E9EC-43E9-84D6-EB7E6D1993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27941" y="2239662"/>
            <a:ext cx="6267330" cy="1680178"/>
          </a:xfrm>
        </p:spPr>
      </p:pic>
    </p:spTree>
    <p:extLst>
      <p:ext uri="{BB962C8B-B14F-4D97-AF65-F5344CB8AC3E}">
        <p14:creationId xmlns:p14="http://schemas.microsoft.com/office/powerpoint/2010/main" val="277385630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C6A0-7636-412E-81E5-C4C85B1F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440B7-CDFC-4C42-BFCF-CD8B2177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4" y="1770091"/>
            <a:ext cx="6271140" cy="29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9069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A8B-637A-4DF8-88E7-41FFF957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5DA31-ACFF-408A-AC72-3D9448D6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4" y="1595438"/>
            <a:ext cx="6232923" cy="33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479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67A3-80A7-47AD-8329-01D88726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7761C-6681-4740-8CBE-E9894CCB0D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51007" y="1963315"/>
            <a:ext cx="6785480" cy="2552651"/>
          </a:xfrm>
        </p:spPr>
      </p:pic>
    </p:spTree>
    <p:extLst>
      <p:ext uri="{BB962C8B-B14F-4D97-AF65-F5344CB8AC3E}">
        <p14:creationId xmlns:p14="http://schemas.microsoft.com/office/powerpoint/2010/main" val="11974915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FF2B-05BA-4596-9AA5-8FA7BB10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Singolo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9935-212A-40A9-8023-DEF364B86E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4DE0A-52F8-49D7-92AB-CE13A589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546483"/>
            <a:ext cx="7055564" cy="33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6011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E605-1A81-4D30-BF97-87D407B8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1E732-D8BB-4051-9CD6-B45F8D38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8" y="1463392"/>
            <a:ext cx="6396868" cy="35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171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3B93-9DD9-4A2A-A27B-3395FAE6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2A70F-F67F-4C3F-8B63-10DAE0F1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26" y="1671430"/>
            <a:ext cx="6537835" cy="32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8073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2CAB-DC75-4A2C-AC55-6107DD6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Store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8E803-D3D8-491B-908C-DA02ADFD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39107"/>
            <a:ext cx="7233508" cy="31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87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DAE9-A81D-463E-AAC3-68AEA24F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Store </a:t>
            </a:r>
            <a:r>
              <a:rPr lang="it-IT" dirty="0" err="1"/>
              <a:t>Subscriptions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21B36-B479-4622-BDE5-31BC55A7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1" y="2194898"/>
            <a:ext cx="6511165" cy="20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41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1884-A24B-440A-8F57-CA954700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CQRS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B9E36D-F261-437B-8DA6-1CD7D434F6F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52927306"/>
              </p:ext>
            </p:extLst>
          </p:nvPr>
        </p:nvGraphicFramePr>
        <p:xfrm>
          <a:off x="468313" y="1595438"/>
          <a:ext cx="7129462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54121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A1FA-B153-4D95-9692-7E1992CC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B55F5-0A1F-4F13-BA69-E53E26E11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5D37-DC4F-48FC-BC1C-919B0A48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1" y="627534"/>
            <a:ext cx="8595196" cy="43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94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1E46-EFA5-4B91-8608-FA8EEACF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di CQRS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F743E-C490-4D7C-9D6A-2F99B9FE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32" y="2048215"/>
            <a:ext cx="8035136" cy="2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482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</Words>
  <Application>Microsoft Office PowerPoint</Application>
  <PresentationFormat>Presentazione su schermo (16:9)</PresentationFormat>
  <Paragraphs>100</Paragraphs>
  <Slides>63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9" baseType="lpstr">
      <vt:lpstr>Calibri Light</vt:lpstr>
      <vt:lpstr>Montserrat</vt:lpstr>
      <vt:lpstr>Arial</vt:lpstr>
      <vt:lpstr>Calibri</vt:lpstr>
      <vt:lpstr>Arial</vt:lpstr>
      <vt:lpstr>Tema di Office</vt:lpstr>
      <vt:lpstr>CQRS + Event Sourcing</vt:lpstr>
      <vt:lpstr>Introducing CQRS</vt:lpstr>
      <vt:lpstr>Misconception</vt:lpstr>
      <vt:lpstr>Singolo Model</vt:lpstr>
      <vt:lpstr>Singolo Model</vt:lpstr>
      <vt:lpstr>Singolo Model</vt:lpstr>
      <vt:lpstr>Introducing CQRS</vt:lpstr>
      <vt:lpstr>Presentazione standard di PowerPoint</vt:lpstr>
      <vt:lpstr>Benefici di CQRS</vt:lpstr>
      <vt:lpstr>CQRS Flavors - 1</vt:lpstr>
      <vt:lpstr>CQRS Flavors - 1 </vt:lpstr>
      <vt:lpstr>CQRS Flavor - 1</vt:lpstr>
      <vt:lpstr>CQRS Flavor – 1 DEMO</vt:lpstr>
      <vt:lpstr>CQRS Flavors - 2</vt:lpstr>
      <vt:lpstr>CQRS Flavors - 2</vt:lpstr>
      <vt:lpstr>CQRS Flavors - 2</vt:lpstr>
      <vt:lpstr>CQRS Flavors - 2</vt:lpstr>
      <vt:lpstr>CQRS Flavors - 2</vt:lpstr>
      <vt:lpstr>CQRS Flavors - 2</vt:lpstr>
      <vt:lpstr>CQRS Flavor – 2 DEMO</vt:lpstr>
      <vt:lpstr>Message based architecture</vt:lpstr>
      <vt:lpstr>Events vs Commands</vt:lpstr>
      <vt:lpstr>Message based architecture</vt:lpstr>
      <vt:lpstr>Message based architecture</vt:lpstr>
      <vt:lpstr>CQRS Flavor – 2 DEMO</vt:lpstr>
      <vt:lpstr>CQRS Flavors - 3</vt:lpstr>
      <vt:lpstr>CQRS Flavors - 3</vt:lpstr>
      <vt:lpstr>CQRS Flavors - 3</vt:lpstr>
      <vt:lpstr>CQRS Flavors - 3</vt:lpstr>
      <vt:lpstr>CQRS Flavors - 3</vt:lpstr>
      <vt:lpstr>CQRS Flavors - 3</vt:lpstr>
      <vt:lpstr>CQRS Flavors - 3</vt:lpstr>
      <vt:lpstr>CQRS Flavors - 3</vt:lpstr>
      <vt:lpstr>CQRS Flavor – 3 DEMO</vt:lpstr>
      <vt:lpstr>More about events</vt:lpstr>
      <vt:lpstr>CQRS is the starting point</vt:lpstr>
      <vt:lpstr>Events are also for the common application</vt:lpstr>
      <vt:lpstr>What is Event Sourcing?</vt:lpstr>
      <vt:lpstr>What is Event Sourcing?</vt:lpstr>
      <vt:lpstr>A shopping cart example</vt:lpstr>
      <vt:lpstr>A shopping cart example</vt:lpstr>
      <vt:lpstr>Current state vs Event Sourcing</vt:lpstr>
      <vt:lpstr>Key aspects of Event Sourcing</vt:lpstr>
      <vt:lpstr>Key aspects of Event Sourcing</vt:lpstr>
      <vt:lpstr>CQRS is not just for a few apps either</vt:lpstr>
      <vt:lpstr>A revolutionary approach</vt:lpstr>
      <vt:lpstr>Power to Events!</vt:lpstr>
      <vt:lpstr>Events: a real example</vt:lpstr>
      <vt:lpstr>Do I need Event Sourcing?</vt:lpstr>
      <vt:lpstr>Pillars of Event Sourcing</vt:lpstr>
      <vt:lpstr>An example of Create</vt:lpstr>
      <vt:lpstr>An example of Update</vt:lpstr>
      <vt:lpstr>An example of Delete</vt:lpstr>
      <vt:lpstr>Query Operations</vt:lpstr>
      <vt:lpstr>Replay of Events</vt:lpstr>
      <vt:lpstr>Replay of Events</vt:lpstr>
      <vt:lpstr>Replay of Events</vt:lpstr>
      <vt:lpstr>Replay of Events</vt:lpstr>
      <vt:lpstr>Replay of Events</vt:lpstr>
      <vt:lpstr>Replay of Events</vt:lpstr>
      <vt:lpstr>Event Store</vt:lpstr>
      <vt:lpstr>Event Store Operations</vt:lpstr>
      <vt:lpstr>Event Store Subscriptions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Antonio Venditti</cp:lastModifiedBy>
  <cp:revision>48</cp:revision>
  <dcterms:modified xsi:type="dcterms:W3CDTF">2023-06-05T13:54:46Z</dcterms:modified>
</cp:coreProperties>
</file>